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 varScale="1">
        <p:scale>
          <a:sx n="45" d="100"/>
          <a:sy n="45" d="100"/>
        </p:scale>
        <p:origin x="81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0910F-5F25-49F1-94DA-9E07C87A7DBE}" type="datetimeFigureOut">
              <a:rPr lang="en-US" smtClean="0"/>
              <a:t>3/15/2020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5B6A4-AC57-4058-A61A-3FADE8536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416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0910F-5F25-49F1-94DA-9E07C87A7DBE}" type="datetimeFigureOut">
              <a:rPr lang="en-US" smtClean="0"/>
              <a:t>3/15/2020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5B6A4-AC57-4058-A61A-3FADE8536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109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0910F-5F25-49F1-94DA-9E07C87A7DBE}" type="datetimeFigureOut">
              <a:rPr lang="en-US" smtClean="0"/>
              <a:t>3/15/2020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5B6A4-AC57-4058-A61A-3FADE8536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655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0910F-5F25-49F1-94DA-9E07C87A7DBE}" type="datetimeFigureOut">
              <a:rPr lang="en-US" smtClean="0"/>
              <a:t>3/15/2020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5B6A4-AC57-4058-A61A-3FADE8536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509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0910F-5F25-49F1-94DA-9E07C87A7DBE}" type="datetimeFigureOut">
              <a:rPr lang="en-US" smtClean="0"/>
              <a:t>3/15/2020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5B6A4-AC57-4058-A61A-3FADE8536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599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0910F-5F25-49F1-94DA-9E07C87A7DBE}" type="datetimeFigureOut">
              <a:rPr lang="en-US" smtClean="0"/>
              <a:t>3/15/2020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5B6A4-AC57-4058-A61A-3FADE8536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897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0910F-5F25-49F1-94DA-9E07C87A7DBE}" type="datetimeFigureOut">
              <a:rPr lang="en-US" smtClean="0"/>
              <a:t>3/15/2020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5B6A4-AC57-4058-A61A-3FADE8536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334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0910F-5F25-49F1-94DA-9E07C87A7DBE}" type="datetimeFigureOut">
              <a:rPr lang="en-US" smtClean="0"/>
              <a:t>3/15/2020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5B6A4-AC57-4058-A61A-3FADE8536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581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0910F-5F25-49F1-94DA-9E07C87A7DBE}" type="datetimeFigureOut">
              <a:rPr lang="en-US" smtClean="0"/>
              <a:t>3/15/2020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5B6A4-AC57-4058-A61A-3FADE8536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219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0910F-5F25-49F1-94DA-9E07C87A7DBE}" type="datetimeFigureOut">
              <a:rPr lang="en-US" smtClean="0"/>
              <a:t>3/15/2020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5B6A4-AC57-4058-A61A-3FADE8536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603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0910F-5F25-49F1-94DA-9E07C87A7DBE}" type="datetimeFigureOut">
              <a:rPr lang="en-US" smtClean="0"/>
              <a:t>3/15/2020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5B6A4-AC57-4058-A61A-3FADE8536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821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40910F-5F25-49F1-94DA-9E07C87A7DBE}" type="datetimeFigureOut">
              <a:rPr lang="en-US" smtClean="0"/>
              <a:t>3/15/2020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5B6A4-AC57-4058-A61A-3FADE8536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093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359888" y="276442"/>
            <a:ext cx="2073349" cy="70174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Online Store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491023" y="3257104"/>
            <a:ext cx="2073349" cy="70174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Products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775625" y="3164953"/>
            <a:ext cx="2073349" cy="70174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Follower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643267" y="3203942"/>
            <a:ext cx="2200939" cy="75491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ProductID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686150" y="223280"/>
            <a:ext cx="2200939" cy="75491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Shopping Cart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9775625" y="4623388"/>
            <a:ext cx="2200939" cy="75491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FollowerID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1816394" y="4166187"/>
            <a:ext cx="1394640" cy="96933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Product Price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146112" y="4155555"/>
            <a:ext cx="1427507" cy="97997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Product Name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146112" y="1160719"/>
            <a:ext cx="1268018" cy="95161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List of Items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 rot="18759179">
            <a:off x="6994655" y="989257"/>
            <a:ext cx="941485" cy="9261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Visits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 rot="18759179">
            <a:off x="7061089" y="3010978"/>
            <a:ext cx="941485" cy="9261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Has Bought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9711829" y="1653356"/>
            <a:ext cx="2200939" cy="75491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Email Address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 rot="18759179">
            <a:off x="3925820" y="1680371"/>
            <a:ext cx="941485" cy="9261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Has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3494677" y="5812463"/>
            <a:ext cx="2073349" cy="70174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Email List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686149" y="5757291"/>
            <a:ext cx="2200939" cy="75491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Email Addresses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 rot="18759179">
            <a:off x="7061088" y="5011670"/>
            <a:ext cx="941485" cy="9261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Signed Up</a:t>
            </a:r>
            <a:endParaRPr lang="en-US" dirty="0"/>
          </a:p>
        </p:txBody>
      </p:sp>
      <p:cxnSp>
        <p:nvCxnSpPr>
          <p:cNvPr id="23" name="Straight Connector 22"/>
          <p:cNvCxnSpPr>
            <a:stCxn id="14" idx="2"/>
            <a:endCxn id="6" idx="1"/>
          </p:cNvCxnSpPr>
          <p:nvPr/>
        </p:nvCxnSpPr>
        <p:spPr>
          <a:xfrm>
            <a:off x="7805987" y="1766115"/>
            <a:ext cx="1969638" cy="17497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endCxn id="6" idx="1"/>
          </p:cNvCxnSpPr>
          <p:nvPr/>
        </p:nvCxnSpPr>
        <p:spPr>
          <a:xfrm>
            <a:off x="8188737" y="3447983"/>
            <a:ext cx="1586888" cy="678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1" idx="3"/>
            <a:endCxn id="6" idx="1"/>
          </p:cNvCxnSpPr>
          <p:nvPr/>
        </p:nvCxnSpPr>
        <p:spPr>
          <a:xfrm flipV="1">
            <a:off x="7850785" y="3515828"/>
            <a:ext cx="1924840" cy="16127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4" idx="3"/>
            <a:endCxn id="14" idx="0"/>
          </p:cNvCxnSpPr>
          <p:nvPr/>
        </p:nvCxnSpPr>
        <p:spPr>
          <a:xfrm>
            <a:off x="5433237" y="627317"/>
            <a:ext cx="1691572" cy="5112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5601701" y="3481905"/>
            <a:ext cx="1279120" cy="1106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endCxn id="21" idx="1"/>
          </p:cNvCxnSpPr>
          <p:nvPr/>
        </p:nvCxnSpPr>
        <p:spPr>
          <a:xfrm flipV="1">
            <a:off x="5564372" y="5820977"/>
            <a:ext cx="1648504" cy="3347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endCxn id="4" idx="1"/>
          </p:cNvCxnSpPr>
          <p:nvPr/>
        </p:nvCxnSpPr>
        <p:spPr>
          <a:xfrm>
            <a:off x="2895948" y="560111"/>
            <a:ext cx="463940" cy="672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endCxn id="5" idx="1"/>
          </p:cNvCxnSpPr>
          <p:nvPr/>
        </p:nvCxnSpPr>
        <p:spPr>
          <a:xfrm>
            <a:off x="2881535" y="3593535"/>
            <a:ext cx="609488" cy="144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endCxn id="19" idx="1"/>
          </p:cNvCxnSpPr>
          <p:nvPr/>
        </p:nvCxnSpPr>
        <p:spPr>
          <a:xfrm>
            <a:off x="2895948" y="6134746"/>
            <a:ext cx="598729" cy="285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endCxn id="8" idx="4"/>
          </p:cNvCxnSpPr>
          <p:nvPr/>
        </p:nvCxnSpPr>
        <p:spPr>
          <a:xfrm flipV="1">
            <a:off x="780175" y="978191"/>
            <a:ext cx="1006445" cy="1926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endCxn id="7" idx="3"/>
          </p:cNvCxnSpPr>
          <p:nvPr/>
        </p:nvCxnSpPr>
        <p:spPr>
          <a:xfrm flipV="1">
            <a:off x="909864" y="3848299"/>
            <a:ext cx="55723" cy="2971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endCxn id="7" idx="5"/>
          </p:cNvCxnSpPr>
          <p:nvPr/>
        </p:nvCxnSpPr>
        <p:spPr>
          <a:xfrm flipV="1">
            <a:off x="2334474" y="3848299"/>
            <a:ext cx="187412" cy="3178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4332768" y="987039"/>
            <a:ext cx="63794" cy="4448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endCxn id="5" idx="0"/>
          </p:cNvCxnSpPr>
          <p:nvPr/>
        </p:nvCxnSpPr>
        <p:spPr>
          <a:xfrm>
            <a:off x="4378623" y="2784979"/>
            <a:ext cx="149075" cy="4721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6" idx="0"/>
          </p:cNvCxnSpPr>
          <p:nvPr/>
        </p:nvCxnSpPr>
        <p:spPr>
          <a:xfrm flipV="1">
            <a:off x="10812300" y="2388775"/>
            <a:ext cx="58156" cy="7761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endCxn id="9" idx="0"/>
          </p:cNvCxnSpPr>
          <p:nvPr/>
        </p:nvCxnSpPr>
        <p:spPr>
          <a:xfrm>
            <a:off x="10812298" y="3866322"/>
            <a:ext cx="63797" cy="7570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73581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27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erau</dc:creator>
  <cp:lastModifiedBy>erau</cp:lastModifiedBy>
  <cp:revision>3</cp:revision>
  <dcterms:created xsi:type="dcterms:W3CDTF">2020-03-15T05:48:30Z</dcterms:created>
  <dcterms:modified xsi:type="dcterms:W3CDTF">2020-03-15T06:11:45Z</dcterms:modified>
</cp:coreProperties>
</file>