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diagrams/drawing2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569" r:id="rId1"/>
  </p:sldMasterIdLst>
  <p:notesMasterIdLst>
    <p:notesMasterId r:id="rId18"/>
  </p:notesMasterIdLst>
  <p:sldIdLst>
    <p:sldId id="257" r:id="rId2"/>
    <p:sldId id="259" r:id="rId3"/>
    <p:sldId id="322" r:id="rId4"/>
    <p:sldId id="327" r:id="rId5"/>
    <p:sldId id="307" r:id="rId6"/>
    <p:sldId id="328" r:id="rId7"/>
    <p:sldId id="330" r:id="rId8"/>
    <p:sldId id="332" r:id="rId9"/>
    <p:sldId id="334" r:id="rId10"/>
    <p:sldId id="339" r:id="rId11"/>
    <p:sldId id="341" r:id="rId12"/>
    <p:sldId id="316" r:id="rId13"/>
    <p:sldId id="294" r:id="rId14"/>
    <p:sldId id="360" r:id="rId15"/>
    <p:sldId id="295" r:id="rId16"/>
    <p:sldId id="30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0623F-9703-4D9A-89C4-55BACE9BF019}">
  <a:tblStyle styleId="{7460623F-9703-4D9A-89C4-55BACE9BF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416" autoAdjust="0"/>
  </p:normalViewPr>
  <p:slideViewPr>
    <p:cSldViewPr snapToGrid="0">
      <p:cViewPr varScale="1">
        <p:scale>
          <a:sx n="95" d="100"/>
          <a:sy n="95" d="100"/>
        </p:scale>
        <p:origin x="89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Deepu" userId="1b47d87f813d6efe" providerId="LiveId" clId="{CCC1A74F-C129-49F6-AA29-D5C579EE92D0}"/>
    <pc:docChg chg="delSld modSld">
      <pc:chgData name="Deepak Deepu" userId="1b47d87f813d6efe" providerId="LiveId" clId="{CCC1A74F-C129-49F6-AA29-D5C579EE92D0}" dt="2023-06-08T06:06:05.032" v="13" actId="47"/>
      <pc:docMkLst>
        <pc:docMk/>
      </pc:docMkLst>
      <pc:sldChg chg="modSp mod">
        <pc:chgData name="Deepak Deepu" userId="1b47d87f813d6efe" providerId="LiveId" clId="{CCC1A74F-C129-49F6-AA29-D5C579EE92D0}" dt="2023-06-08T05:50:42.207" v="12" actId="1035"/>
        <pc:sldMkLst>
          <pc:docMk/>
          <pc:sldMk cId="349496986" sldId="316"/>
        </pc:sldMkLst>
        <pc:graphicFrameChg chg="mod modGraphic">
          <ac:chgData name="Deepak Deepu" userId="1b47d87f813d6efe" providerId="LiveId" clId="{CCC1A74F-C129-49F6-AA29-D5C579EE92D0}" dt="2023-06-08T05:50:42.207" v="12" actId="1035"/>
          <ac:graphicFrameMkLst>
            <pc:docMk/>
            <pc:sldMk cId="349496986" sldId="316"/>
            <ac:graphicFrameMk id="4" creationId="{00000000-0000-0000-0000-000000000000}"/>
          </ac:graphicFrameMkLst>
        </pc:graphicFrameChg>
      </pc:sldChg>
      <pc:sldChg chg="modNotes">
        <pc:chgData name="Deepak Deepu" userId="1b47d87f813d6efe" providerId="LiveId" clId="{CCC1A74F-C129-49F6-AA29-D5C579EE92D0}" dt="2023-06-08T04:34:09.559" v="0"/>
        <pc:sldMkLst>
          <pc:docMk/>
          <pc:sldMk cId="930572291" sldId="330"/>
        </pc:sldMkLst>
      </pc:sldChg>
      <pc:sldChg chg="del">
        <pc:chgData name="Deepak Deepu" userId="1b47d87f813d6efe" providerId="LiveId" clId="{CCC1A74F-C129-49F6-AA29-D5C579EE92D0}" dt="2023-06-08T04:48:50.836" v="8" actId="47"/>
        <pc:sldMkLst>
          <pc:docMk/>
          <pc:sldMk cId="4046054069" sldId="342"/>
        </pc:sldMkLst>
      </pc:sldChg>
      <pc:sldChg chg="del">
        <pc:chgData name="Deepak Deepu" userId="1b47d87f813d6efe" providerId="LiveId" clId="{CCC1A74F-C129-49F6-AA29-D5C579EE92D0}" dt="2023-06-08T04:35:41.393" v="1" actId="47"/>
        <pc:sldMkLst>
          <pc:docMk/>
          <pc:sldMk cId="2008792208" sldId="343"/>
        </pc:sldMkLst>
      </pc:sldChg>
      <pc:sldChg chg="del">
        <pc:chgData name="Deepak Deepu" userId="1b47d87f813d6efe" providerId="LiveId" clId="{CCC1A74F-C129-49F6-AA29-D5C579EE92D0}" dt="2023-06-08T04:35:46.155" v="2" actId="47"/>
        <pc:sldMkLst>
          <pc:docMk/>
          <pc:sldMk cId="345694070" sldId="344"/>
        </pc:sldMkLst>
      </pc:sldChg>
      <pc:sldChg chg="del">
        <pc:chgData name="Deepak Deepu" userId="1b47d87f813d6efe" providerId="LiveId" clId="{CCC1A74F-C129-49F6-AA29-D5C579EE92D0}" dt="2023-06-08T04:35:49.145" v="3" actId="47"/>
        <pc:sldMkLst>
          <pc:docMk/>
          <pc:sldMk cId="338274696" sldId="345"/>
        </pc:sldMkLst>
      </pc:sldChg>
      <pc:sldChg chg="del">
        <pc:chgData name="Deepak Deepu" userId="1b47d87f813d6efe" providerId="LiveId" clId="{CCC1A74F-C129-49F6-AA29-D5C579EE92D0}" dt="2023-06-08T04:35:52.219" v="4" actId="47"/>
        <pc:sldMkLst>
          <pc:docMk/>
          <pc:sldMk cId="4110718708" sldId="346"/>
        </pc:sldMkLst>
      </pc:sldChg>
      <pc:sldChg chg="del">
        <pc:chgData name="Deepak Deepu" userId="1b47d87f813d6efe" providerId="LiveId" clId="{CCC1A74F-C129-49F6-AA29-D5C579EE92D0}" dt="2023-06-08T04:35:54.489" v="5" actId="47"/>
        <pc:sldMkLst>
          <pc:docMk/>
          <pc:sldMk cId="3021351648" sldId="347"/>
        </pc:sldMkLst>
      </pc:sldChg>
      <pc:sldChg chg="del">
        <pc:chgData name="Deepak Deepu" userId="1b47d87f813d6efe" providerId="LiveId" clId="{CCC1A74F-C129-49F6-AA29-D5C579EE92D0}" dt="2023-06-08T06:06:05.032" v="13" actId="47"/>
        <pc:sldMkLst>
          <pc:docMk/>
          <pc:sldMk cId="764594194" sldId="357"/>
        </pc:sldMkLst>
      </pc:sldChg>
      <pc:sldChg chg="del">
        <pc:chgData name="Deepak Deepu" userId="1b47d87f813d6efe" providerId="LiveId" clId="{CCC1A74F-C129-49F6-AA29-D5C579EE92D0}" dt="2023-06-08T04:38:18.710" v="6" actId="47"/>
        <pc:sldMkLst>
          <pc:docMk/>
          <pc:sldMk cId="2651645113" sldId="358"/>
        </pc:sldMkLst>
      </pc:sldChg>
      <pc:sldChg chg="del">
        <pc:chgData name="Deepak Deepu" userId="1b47d87f813d6efe" providerId="LiveId" clId="{CCC1A74F-C129-49F6-AA29-D5C579EE92D0}" dt="2023-06-08T04:38:22.120" v="7" actId="47"/>
        <pc:sldMkLst>
          <pc:docMk/>
          <pc:sldMk cId="2030671458" sldId="359"/>
        </pc:sldMkLst>
      </pc:sldChg>
    </pc:docChg>
  </pc:docChgLst>
</pc:chgInfo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12D2F3-FEDB-422C-BA8E-46D5CBCA7F2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E146F-B4D1-40F8-B5AB-0BAFF816B5F4}">
      <dgm:prSet phldrT="[Text]" custT="1"/>
      <dgm:spPr/>
      <dgm:t>
        <a:bodyPr/>
        <a:lstStyle/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rtl="0"/>
          <a:r>
            <a:rPr lang="en-IN" sz="18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dirty="0"/>
        </a:p>
      </dgm:t>
    </dgm:pt>
    <dgm:pt modelId="{B9BC4AC0-2A3C-4192-9D82-FEAE58EEAA92}" type="parTrans" cxnId="{9CA4309E-E955-4682-A34F-55C31E5915CC}">
      <dgm:prSet/>
      <dgm:spPr/>
      <dgm:t>
        <a:bodyPr/>
        <a:lstStyle/>
        <a:p>
          <a:endParaRPr lang="en-US" sz="2400"/>
        </a:p>
      </dgm:t>
    </dgm:pt>
    <dgm:pt modelId="{C7C41721-9324-4CDE-863E-285D82F9899F}" type="sibTrans" cxnId="{9CA4309E-E955-4682-A34F-55C31E5915CC}">
      <dgm:prSet/>
      <dgm:spPr/>
      <dgm:t>
        <a:bodyPr/>
        <a:lstStyle/>
        <a:p>
          <a:endParaRPr lang="en-US" sz="2400"/>
        </a:p>
      </dgm:t>
    </dgm:pt>
    <dgm:pt modelId="{90F056AD-02D1-408F-95D6-37B0D00FD4F9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dirty="0"/>
        </a:p>
      </dgm:t>
    </dgm:pt>
    <dgm:pt modelId="{18A39029-82E0-4AEC-B598-A1806A1DA44C}" type="parTrans" cxnId="{94F674D0-ED49-4D55-9817-23DCAD7E86ED}">
      <dgm:prSet/>
      <dgm:spPr/>
      <dgm:t>
        <a:bodyPr/>
        <a:lstStyle/>
        <a:p>
          <a:endParaRPr lang="en-US" sz="2400"/>
        </a:p>
      </dgm:t>
    </dgm:pt>
    <dgm:pt modelId="{0B64C263-BBDD-4629-9D19-CF4B6797E078}" type="sibTrans" cxnId="{94F674D0-ED49-4D55-9817-23DCAD7E86ED}">
      <dgm:prSet/>
      <dgm:spPr/>
      <dgm:t>
        <a:bodyPr/>
        <a:lstStyle/>
        <a:p>
          <a:endParaRPr lang="en-US" sz="2400"/>
        </a:p>
      </dgm:t>
    </dgm:pt>
    <dgm:pt modelId="{A88F879A-8797-4FF3-BA29-72E3CD117F44}">
      <dgm:prSet phldrT="[Text]"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dirty="0"/>
        </a:p>
      </dgm:t>
    </dgm:pt>
    <dgm:pt modelId="{290D12EC-CAC5-442E-9B27-26B198A23C86}" type="parTrans" cxnId="{EA44DBAA-506E-4B17-9E8B-E855D56C50C6}">
      <dgm:prSet/>
      <dgm:spPr/>
      <dgm:t>
        <a:bodyPr/>
        <a:lstStyle/>
        <a:p>
          <a:endParaRPr lang="en-US" sz="2400"/>
        </a:p>
      </dgm:t>
    </dgm:pt>
    <dgm:pt modelId="{74671F90-4579-484B-8850-4EEAAC8117F6}" type="sibTrans" cxnId="{EA44DBAA-506E-4B17-9E8B-E855D56C50C6}">
      <dgm:prSet/>
      <dgm:spPr/>
      <dgm:t>
        <a:bodyPr/>
        <a:lstStyle/>
        <a:p>
          <a:endParaRPr lang="en-US" sz="2400"/>
        </a:p>
      </dgm:t>
    </dgm:pt>
    <dgm:pt modelId="{6B34CB9A-F84D-4C3F-A21B-B9FEA1E25389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dirty="0"/>
        </a:p>
      </dgm:t>
    </dgm:pt>
    <dgm:pt modelId="{4F1ED53F-5F44-43A7-8206-A88286B62CCA}" type="parTrans" cxnId="{3E83F178-6C0F-4427-9839-3C80E970418D}">
      <dgm:prSet/>
      <dgm:spPr/>
      <dgm:t>
        <a:bodyPr/>
        <a:lstStyle/>
        <a:p>
          <a:endParaRPr lang="en-US" sz="2400"/>
        </a:p>
      </dgm:t>
    </dgm:pt>
    <dgm:pt modelId="{15BAD20C-0DAB-47EF-971A-BD2CFE3F3B6F}" type="sibTrans" cxnId="{3E83F178-6C0F-4427-9839-3C80E970418D}">
      <dgm:prSet/>
      <dgm:spPr/>
      <dgm:t>
        <a:bodyPr/>
        <a:lstStyle/>
        <a:p>
          <a:endParaRPr lang="en-US" sz="2400"/>
        </a:p>
      </dgm:t>
    </dgm:pt>
    <dgm:pt modelId="{CB4D4991-5B71-4020-9C8A-860D8C4E9014}">
      <dgm:prSet custT="1"/>
      <dgm:spPr/>
      <dgm:t>
        <a:bodyPr/>
        <a:lstStyle/>
        <a:p>
          <a:pPr rtl="0"/>
          <a:r>
            <a:rPr lang="en-IN" sz="16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dirty="0"/>
        </a:p>
      </dgm:t>
    </dgm:pt>
    <dgm:pt modelId="{29AA7067-3595-4FF9-8101-67711ED3D74D}" type="parTrans" cxnId="{8A336898-57D0-44C3-8F8B-3EB97F9C8AC8}">
      <dgm:prSet/>
      <dgm:spPr/>
      <dgm:t>
        <a:bodyPr/>
        <a:lstStyle/>
        <a:p>
          <a:endParaRPr lang="en-US" sz="2400"/>
        </a:p>
      </dgm:t>
    </dgm:pt>
    <dgm:pt modelId="{616F0CF7-5E94-4612-86B1-CEFBD4B3F4CE}" type="sibTrans" cxnId="{8A336898-57D0-44C3-8F8B-3EB97F9C8AC8}">
      <dgm:prSet/>
      <dgm:spPr/>
      <dgm:t>
        <a:bodyPr/>
        <a:lstStyle/>
        <a:p>
          <a:endParaRPr lang="en-US" sz="2400"/>
        </a:p>
      </dgm:t>
    </dgm:pt>
    <dgm:pt modelId="{5255A4F4-29F1-47C4-90D4-C019C7AE0AB9}" type="pres">
      <dgm:prSet presAssocID="{BC12D2F3-FEDB-422C-BA8E-46D5CBCA7F29}" presName="Name0" presStyleCnt="0">
        <dgm:presLayoutVars>
          <dgm:dir/>
          <dgm:animOne val="branch"/>
          <dgm:animLvl val="lvl"/>
        </dgm:presLayoutVars>
      </dgm:prSet>
      <dgm:spPr/>
    </dgm:pt>
    <dgm:pt modelId="{9662AA9F-4B69-47E1-8A0D-10B076FCBFF2}" type="pres">
      <dgm:prSet presAssocID="{9DFE146F-B4D1-40F8-B5AB-0BAFF816B5F4}" presName="chaos" presStyleCnt="0"/>
      <dgm:spPr/>
    </dgm:pt>
    <dgm:pt modelId="{FF7DB0B2-B597-4B65-8E1A-4337877E4F18}" type="pres">
      <dgm:prSet presAssocID="{9DFE146F-B4D1-40F8-B5AB-0BAFF816B5F4}" presName="parTx1" presStyleLbl="revTx" presStyleIdx="0" presStyleCnt="4" custLinFactNeighborY="10641"/>
      <dgm:spPr/>
    </dgm:pt>
    <dgm:pt modelId="{32BEC984-A86C-4977-AB0E-5A90342C76D9}" type="pres">
      <dgm:prSet presAssocID="{9DFE146F-B4D1-40F8-B5AB-0BAFF816B5F4}" presName="c1" presStyleLbl="node1" presStyleIdx="0" presStyleCnt="19"/>
      <dgm:spPr/>
    </dgm:pt>
    <dgm:pt modelId="{17F72C50-DB1A-4F4D-918A-C642D7E82929}" type="pres">
      <dgm:prSet presAssocID="{9DFE146F-B4D1-40F8-B5AB-0BAFF816B5F4}" presName="c2" presStyleLbl="node1" presStyleIdx="1" presStyleCnt="19"/>
      <dgm:spPr/>
    </dgm:pt>
    <dgm:pt modelId="{FF88C9BE-8B0B-4A26-B455-9AE63C69A514}" type="pres">
      <dgm:prSet presAssocID="{9DFE146F-B4D1-40F8-B5AB-0BAFF816B5F4}" presName="c3" presStyleLbl="node1" presStyleIdx="2" presStyleCnt="19"/>
      <dgm:spPr/>
    </dgm:pt>
    <dgm:pt modelId="{48D46B25-3790-4A13-BFC5-49994502D68F}" type="pres">
      <dgm:prSet presAssocID="{9DFE146F-B4D1-40F8-B5AB-0BAFF816B5F4}" presName="c4" presStyleLbl="node1" presStyleIdx="3" presStyleCnt="19"/>
      <dgm:spPr/>
    </dgm:pt>
    <dgm:pt modelId="{71DFEDB7-BDFC-41B8-8CC6-C430020900B2}" type="pres">
      <dgm:prSet presAssocID="{9DFE146F-B4D1-40F8-B5AB-0BAFF816B5F4}" presName="c5" presStyleLbl="node1" presStyleIdx="4" presStyleCnt="19"/>
      <dgm:spPr/>
    </dgm:pt>
    <dgm:pt modelId="{03F5732B-CEDF-4212-801B-3AD379BC8669}" type="pres">
      <dgm:prSet presAssocID="{9DFE146F-B4D1-40F8-B5AB-0BAFF816B5F4}" presName="c6" presStyleLbl="node1" presStyleIdx="5" presStyleCnt="19"/>
      <dgm:spPr/>
    </dgm:pt>
    <dgm:pt modelId="{43E21A01-9D31-4F42-8FB1-2A498CD8F56C}" type="pres">
      <dgm:prSet presAssocID="{9DFE146F-B4D1-40F8-B5AB-0BAFF816B5F4}" presName="c7" presStyleLbl="node1" presStyleIdx="6" presStyleCnt="19"/>
      <dgm:spPr/>
    </dgm:pt>
    <dgm:pt modelId="{6504879D-D0B0-4143-B863-8B64FC8302BF}" type="pres">
      <dgm:prSet presAssocID="{9DFE146F-B4D1-40F8-B5AB-0BAFF816B5F4}" presName="c8" presStyleLbl="node1" presStyleIdx="7" presStyleCnt="19"/>
      <dgm:spPr/>
    </dgm:pt>
    <dgm:pt modelId="{BBCE1681-2810-48B8-AF5F-A50F16A4C8D5}" type="pres">
      <dgm:prSet presAssocID="{9DFE146F-B4D1-40F8-B5AB-0BAFF816B5F4}" presName="c9" presStyleLbl="node1" presStyleIdx="8" presStyleCnt="19"/>
      <dgm:spPr/>
    </dgm:pt>
    <dgm:pt modelId="{50062C5F-40B3-4DF2-A46A-62099DE9F9FF}" type="pres">
      <dgm:prSet presAssocID="{9DFE146F-B4D1-40F8-B5AB-0BAFF816B5F4}" presName="c10" presStyleLbl="node1" presStyleIdx="9" presStyleCnt="19"/>
      <dgm:spPr/>
    </dgm:pt>
    <dgm:pt modelId="{043BD967-0E80-4496-9D51-CFE954E671CC}" type="pres">
      <dgm:prSet presAssocID="{9DFE146F-B4D1-40F8-B5AB-0BAFF816B5F4}" presName="c11" presStyleLbl="node1" presStyleIdx="10" presStyleCnt="19"/>
      <dgm:spPr/>
    </dgm:pt>
    <dgm:pt modelId="{9346F214-5A2F-47B2-A7AF-FA597D31EB8C}" type="pres">
      <dgm:prSet presAssocID="{9DFE146F-B4D1-40F8-B5AB-0BAFF816B5F4}" presName="c12" presStyleLbl="node1" presStyleIdx="11" presStyleCnt="19"/>
      <dgm:spPr/>
    </dgm:pt>
    <dgm:pt modelId="{27E3FA98-F695-459B-8B53-4681A386B90E}" type="pres">
      <dgm:prSet presAssocID="{9DFE146F-B4D1-40F8-B5AB-0BAFF816B5F4}" presName="c13" presStyleLbl="node1" presStyleIdx="12" presStyleCnt="19"/>
      <dgm:spPr/>
    </dgm:pt>
    <dgm:pt modelId="{525E3ABC-5222-4743-8A61-38DF659826DB}" type="pres">
      <dgm:prSet presAssocID="{9DFE146F-B4D1-40F8-B5AB-0BAFF816B5F4}" presName="c14" presStyleLbl="node1" presStyleIdx="13" presStyleCnt="19"/>
      <dgm:spPr/>
    </dgm:pt>
    <dgm:pt modelId="{B5E240D1-71D5-413B-899E-D4B1F19D7815}" type="pres">
      <dgm:prSet presAssocID="{9DFE146F-B4D1-40F8-B5AB-0BAFF816B5F4}" presName="c15" presStyleLbl="node1" presStyleIdx="14" presStyleCnt="19"/>
      <dgm:spPr/>
    </dgm:pt>
    <dgm:pt modelId="{32B162E7-B2E2-4C3C-9A4F-ECDAA0323DD0}" type="pres">
      <dgm:prSet presAssocID="{9DFE146F-B4D1-40F8-B5AB-0BAFF816B5F4}" presName="c16" presStyleLbl="node1" presStyleIdx="15" presStyleCnt="19"/>
      <dgm:spPr/>
    </dgm:pt>
    <dgm:pt modelId="{50E5F29E-41B7-4B3E-BEAE-95939FB51857}" type="pres">
      <dgm:prSet presAssocID="{9DFE146F-B4D1-40F8-B5AB-0BAFF816B5F4}" presName="c17" presStyleLbl="node1" presStyleIdx="16" presStyleCnt="19"/>
      <dgm:spPr/>
    </dgm:pt>
    <dgm:pt modelId="{1F0D9F7B-943E-440D-814B-459F06CEBD8F}" type="pres">
      <dgm:prSet presAssocID="{9DFE146F-B4D1-40F8-B5AB-0BAFF816B5F4}" presName="c18" presStyleLbl="node1" presStyleIdx="17" presStyleCnt="19"/>
      <dgm:spPr/>
    </dgm:pt>
    <dgm:pt modelId="{37A51726-8CE8-4586-A34F-FF12CBBCA9F8}" type="pres">
      <dgm:prSet presAssocID="{C7C41721-9324-4CDE-863E-285D82F9899F}" presName="chevronComposite1" presStyleCnt="0"/>
      <dgm:spPr/>
    </dgm:pt>
    <dgm:pt modelId="{E512153F-6E43-4AE8-89D9-03047CB260E7}" type="pres">
      <dgm:prSet presAssocID="{C7C41721-9324-4CDE-863E-285D82F9899F}" presName="chevron1" presStyleLbl="sibTrans2D1" presStyleIdx="0" presStyleCnt="4"/>
      <dgm:spPr/>
    </dgm:pt>
    <dgm:pt modelId="{05C0AD85-9F4C-4F4D-8A35-7011B0CED0E9}" type="pres">
      <dgm:prSet presAssocID="{C7C41721-9324-4CDE-863E-285D82F9899F}" presName="spChevron1" presStyleCnt="0"/>
      <dgm:spPr/>
    </dgm:pt>
    <dgm:pt modelId="{D15136C7-D812-41AC-970F-E7C49B2435C0}" type="pres">
      <dgm:prSet presAssocID="{90F056AD-02D1-408F-95D6-37B0D00FD4F9}" presName="middle" presStyleCnt="0"/>
      <dgm:spPr/>
    </dgm:pt>
    <dgm:pt modelId="{64ABA0CD-EFB5-4476-B480-BA0E4B845B4E}" type="pres">
      <dgm:prSet presAssocID="{90F056AD-02D1-408F-95D6-37B0D00FD4F9}" presName="parTxMid" presStyleLbl="revTx" presStyleIdx="1" presStyleCnt="4" custScaleX="79919"/>
      <dgm:spPr/>
    </dgm:pt>
    <dgm:pt modelId="{2390A096-0B40-437B-817F-11937623C19E}" type="pres">
      <dgm:prSet presAssocID="{90F056AD-02D1-408F-95D6-37B0D00FD4F9}" presName="spMid" presStyleCnt="0"/>
      <dgm:spPr/>
    </dgm:pt>
    <dgm:pt modelId="{25D7216E-4830-48D7-B8CA-F9663DA0288B}" type="pres">
      <dgm:prSet presAssocID="{0B64C263-BBDD-4629-9D19-CF4B6797E078}" presName="chevronComposite1" presStyleCnt="0"/>
      <dgm:spPr/>
    </dgm:pt>
    <dgm:pt modelId="{4476A50E-F2A5-4823-AC8A-E4D6E90A8F05}" type="pres">
      <dgm:prSet presAssocID="{0B64C263-BBDD-4629-9D19-CF4B6797E078}" presName="chevron1" presStyleLbl="sibTrans2D1" presStyleIdx="1" presStyleCnt="4"/>
      <dgm:spPr/>
    </dgm:pt>
    <dgm:pt modelId="{F95CF72A-6120-4B98-8822-8E385710AC64}" type="pres">
      <dgm:prSet presAssocID="{0B64C263-BBDD-4629-9D19-CF4B6797E078}" presName="spChevron1" presStyleCnt="0"/>
      <dgm:spPr/>
    </dgm:pt>
    <dgm:pt modelId="{4C2A9F03-30CC-463F-930F-27788B4318F8}" type="pres">
      <dgm:prSet presAssocID="{6B34CB9A-F84D-4C3F-A21B-B9FEA1E25389}" presName="middle" presStyleCnt="0"/>
      <dgm:spPr/>
    </dgm:pt>
    <dgm:pt modelId="{FDD6C5E1-FEC7-4851-A03A-F323B7D62B1E}" type="pres">
      <dgm:prSet presAssocID="{6B34CB9A-F84D-4C3F-A21B-B9FEA1E25389}" presName="parTxMid" presStyleLbl="revTx" presStyleIdx="2" presStyleCnt="4" custScaleX="102003"/>
      <dgm:spPr/>
    </dgm:pt>
    <dgm:pt modelId="{ADF53AF0-5597-4533-B838-79D54E1799FC}" type="pres">
      <dgm:prSet presAssocID="{6B34CB9A-F84D-4C3F-A21B-B9FEA1E25389}" presName="spMid" presStyleCnt="0"/>
      <dgm:spPr/>
    </dgm:pt>
    <dgm:pt modelId="{5DA89962-3D85-4FC7-B6C0-58DC67784030}" type="pres">
      <dgm:prSet presAssocID="{15BAD20C-0DAB-47EF-971A-BD2CFE3F3B6F}" presName="chevronComposite1" presStyleCnt="0"/>
      <dgm:spPr/>
    </dgm:pt>
    <dgm:pt modelId="{67A4814C-3B06-4D0F-B2C8-D18D99227EDF}" type="pres">
      <dgm:prSet presAssocID="{15BAD20C-0DAB-47EF-971A-BD2CFE3F3B6F}" presName="chevron1" presStyleLbl="sibTrans2D1" presStyleIdx="2" presStyleCnt="4"/>
      <dgm:spPr/>
    </dgm:pt>
    <dgm:pt modelId="{6ACB004A-581D-4C1A-8C6E-F0D49E499FAB}" type="pres">
      <dgm:prSet presAssocID="{15BAD20C-0DAB-47EF-971A-BD2CFE3F3B6F}" presName="spChevron1" presStyleCnt="0"/>
      <dgm:spPr/>
    </dgm:pt>
    <dgm:pt modelId="{B77C0AAB-F79A-4A19-A4B4-69DFE94BF98B}" type="pres">
      <dgm:prSet presAssocID="{CB4D4991-5B71-4020-9C8A-860D8C4E9014}" presName="middle" presStyleCnt="0"/>
      <dgm:spPr/>
    </dgm:pt>
    <dgm:pt modelId="{CF4DA350-505E-4E1F-AEE8-BBD5B1175654}" type="pres">
      <dgm:prSet presAssocID="{CB4D4991-5B71-4020-9C8A-860D8C4E9014}" presName="parTxMid" presStyleLbl="revTx" presStyleIdx="3" presStyleCnt="4" custScaleX="74732"/>
      <dgm:spPr/>
    </dgm:pt>
    <dgm:pt modelId="{1BA78B97-ED27-451A-8BB1-34084A82E374}" type="pres">
      <dgm:prSet presAssocID="{CB4D4991-5B71-4020-9C8A-860D8C4E9014}" presName="spMid" presStyleCnt="0"/>
      <dgm:spPr/>
    </dgm:pt>
    <dgm:pt modelId="{7E3420C3-2374-433B-9FB8-A58EAA140422}" type="pres">
      <dgm:prSet presAssocID="{616F0CF7-5E94-4612-86B1-CEFBD4B3F4CE}" presName="chevronComposite1" presStyleCnt="0"/>
      <dgm:spPr/>
    </dgm:pt>
    <dgm:pt modelId="{640AD55F-A9E9-47B9-9AF7-5337FAF85DEA}" type="pres">
      <dgm:prSet presAssocID="{616F0CF7-5E94-4612-86B1-CEFBD4B3F4CE}" presName="chevron1" presStyleLbl="sibTrans2D1" presStyleIdx="3" presStyleCnt="4"/>
      <dgm:spPr/>
    </dgm:pt>
    <dgm:pt modelId="{5ACCB391-8425-4BA8-A9BB-186935691098}" type="pres">
      <dgm:prSet presAssocID="{616F0CF7-5E94-4612-86B1-CEFBD4B3F4CE}" presName="spChevron1" presStyleCnt="0"/>
      <dgm:spPr/>
    </dgm:pt>
    <dgm:pt modelId="{5CABD45E-890C-42AE-AC46-CBE8358230B5}" type="pres">
      <dgm:prSet presAssocID="{A88F879A-8797-4FF3-BA29-72E3CD117F44}" presName="last" presStyleCnt="0"/>
      <dgm:spPr/>
    </dgm:pt>
    <dgm:pt modelId="{C158BBB8-0D72-428E-908B-55F5FF9DFF23}" type="pres">
      <dgm:prSet presAssocID="{A88F879A-8797-4FF3-BA29-72E3CD117F44}" presName="circleTx" presStyleLbl="node1" presStyleIdx="18" presStyleCnt="19"/>
      <dgm:spPr/>
    </dgm:pt>
    <dgm:pt modelId="{C1445B2C-C44A-4D1F-98BC-021A24C8EAC6}" type="pres">
      <dgm:prSet presAssocID="{A88F879A-8797-4FF3-BA29-72E3CD117F44}" presName="spN" presStyleCnt="0"/>
      <dgm:spPr/>
    </dgm:pt>
  </dgm:ptLst>
  <dgm:cxnLst>
    <dgm:cxn modelId="{65E81E18-9E61-482B-BD3E-11C0B35B9CF6}" type="presOf" srcId="{6B34CB9A-F84D-4C3F-A21B-B9FEA1E25389}" destId="{FDD6C5E1-FEC7-4851-A03A-F323B7D62B1E}" srcOrd="0" destOrd="0" presId="urn:microsoft.com/office/officeart/2009/3/layout/RandomtoResultProcess"/>
    <dgm:cxn modelId="{53F7B524-980D-44E7-B780-BEAA91C3CFDD}" type="presOf" srcId="{A88F879A-8797-4FF3-BA29-72E3CD117F44}" destId="{C158BBB8-0D72-428E-908B-55F5FF9DFF23}" srcOrd="0" destOrd="0" presId="urn:microsoft.com/office/officeart/2009/3/layout/RandomtoResultProcess"/>
    <dgm:cxn modelId="{3E83F178-6C0F-4427-9839-3C80E970418D}" srcId="{BC12D2F3-FEDB-422C-BA8E-46D5CBCA7F29}" destId="{6B34CB9A-F84D-4C3F-A21B-B9FEA1E25389}" srcOrd="2" destOrd="0" parTransId="{4F1ED53F-5F44-43A7-8206-A88286B62CCA}" sibTransId="{15BAD20C-0DAB-47EF-971A-BD2CFE3F3B6F}"/>
    <dgm:cxn modelId="{7E72D290-07E6-4CB2-8420-A84FC0D99D14}" type="presOf" srcId="{CB4D4991-5B71-4020-9C8A-860D8C4E9014}" destId="{CF4DA350-505E-4E1F-AEE8-BBD5B1175654}" srcOrd="0" destOrd="0" presId="urn:microsoft.com/office/officeart/2009/3/layout/RandomtoResultProcess"/>
    <dgm:cxn modelId="{C7E7F591-9FC2-41FB-8470-2BCF91B10DD5}" type="presOf" srcId="{9DFE146F-B4D1-40F8-B5AB-0BAFF816B5F4}" destId="{FF7DB0B2-B597-4B65-8E1A-4337877E4F18}" srcOrd="0" destOrd="0" presId="urn:microsoft.com/office/officeart/2009/3/layout/RandomtoResultProcess"/>
    <dgm:cxn modelId="{8A336898-57D0-44C3-8F8B-3EB97F9C8AC8}" srcId="{BC12D2F3-FEDB-422C-BA8E-46D5CBCA7F29}" destId="{CB4D4991-5B71-4020-9C8A-860D8C4E9014}" srcOrd="3" destOrd="0" parTransId="{29AA7067-3595-4FF9-8101-67711ED3D74D}" sibTransId="{616F0CF7-5E94-4612-86B1-CEFBD4B3F4CE}"/>
    <dgm:cxn modelId="{9CA4309E-E955-4682-A34F-55C31E5915CC}" srcId="{BC12D2F3-FEDB-422C-BA8E-46D5CBCA7F29}" destId="{9DFE146F-B4D1-40F8-B5AB-0BAFF816B5F4}" srcOrd="0" destOrd="0" parTransId="{B9BC4AC0-2A3C-4192-9D82-FEAE58EEAA92}" sibTransId="{C7C41721-9324-4CDE-863E-285D82F9899F}"/>
    <dgm:cxn modelId="{EA44DBAA-506E-4B17-9E8B-E855D56C50C6}" srcId="{BC12D2F3-FEDB-422C-BA8E-46D5CBCA7F29}" destId="{A88F879A-8797-4FF3-BA29-72E3CD117F44}" srcOrd="4" destOrd="0" parTransId="{290D12EC-CAC5-442E-9B27-26B198A23C86}" sibTransId="{74671F90-4579-484B-8850-4EEAAC8117F6}"/>
    <dgm:cxn modelId="{A96FD5AC-5940-4EC0-AF48-51EF4D070203}" type="presOf" srcId="{90F056AD-02D1-408F-95D6-37B0D00FD4F9}" destId="{64ABA0CD-EFB5-4476-B480-BA0E4B845B4E}" srcOrd="0" destOrd="0" presId="urn:microsoft.com/office/officeart/2009/3/layout/RandomtoResultProcess"/>
    <dgm:cxn modelId="{94F674D0-ED49-4D55-9817-23DCAD7E86ED}" srcId="{BC12D2F3-FEDB-422C-BA8E-46D5CBCA7F29}" destId="{90F056AD-02D1-408F-95D6-37B0D00FD4F9}" srcOrd="1" destOrd="0" parTransId="{18A39029-82E0-4AEC-B598-A1806A1DA44C}" sibTransId="{0B64C263-BBDD-4629-9D19-CF4B6797E078}"/>
    <dgm:cxn modelId="{41309EEE-96E8-48F4-AAB2-8051D12F85CE}" type="presOf" srcId="{BC12D2F3-FEDB-422C-BA8E-46D5CBCA7F29}" destId="{5255A4F4-29F1-47C4-90D4-C019C7AE0AB9}" srcOrd="0" destOrd="0" presId="urn:microsoft.com/office/officeart/2009/3/layout/RandomtoResultProcess"/>
    <dgm:cxn modelId="{EDF8AB29-4072-4F09-BA41-0CCFD501AA32}" type="presParOf" srcId="{5255A4F4-29F1-47C4-90D4-C019C7AE0AB9}" destId="{9662AA9F-4B69-47E1-8A0D-10B076FCBFF2}" srcOrd="0" destOrd="0" presId="urn:microsoft.com/office/officeart/2009/3/layout/RandomtoResultProcess"/>
    <dgm:cxn modelId="{F2ED4D99-2543-42A4-84FB-1341467A0BBF}" type="presParOf" srcId="{9662AA9F-4B69-47E1-8A0D-10B076FCBFF2}" destId="{FF7DB0B2-B597-4B65-8E1A-4337877E4F18}" srcOrd="0" destOrd="0" presId="urn:microsoft.com/office/officeart/2009/3/layout/RandomtoResultProcess"/>
    <dgm:cxn modelId="{1EBCADC4-7719-4135-996C-FACADC97A8C1}" type="presParOf" srcId="{9662AA9F-4B69-47E1-8A0D-10B076FCBFF2}" destId="{32BEC984-A86C-4977-AB0E-5A90342C76D9}" srcOrd="1" destOrd="0" presId="urn:microsoft.com/office/officeart/2009/3/layout/RandomtoResultProcess"/>
    <dgm:cxn modelId="{DC44F58D-89F0-46DC-A7EA-373148996BED}" type="presParOf" srcId="{9662AA9F-4B69-47E1-8A0D-10B076FCBFF2}" destId="{17F72C50-DB1A-4F4D-918A-C642D7E82929}" srcOrd="2" destOrd="0" presId="urn:microsoft.com/office/officeart/2009/3/layout/RandomtoResultProcess"/>
    <dgm:cxn modelId="{76606697-C7D2-4D53-A211-3404E79F8C4E}" type="presParOf" srcId="{9662AA9F-4B69-47E1-8A0D-10B076FCBFF2}" destId="{FF88C9BE-8B0B-4A26-B455-9AE63C69A514}" srcOrd="3" destOrd="0" presId="urn:microsoft.com/office/officeart/2009/3/layout/RandomtoResultProcess"/>
    <dgm:cxn modelId="{86AA35BD-A9EE-476E-B6D2-AB2ACF0FC2C4}" type="presParOf" srcId="{9662AA9F-4B69-47E1-8A0D-10B076FCBFF2}" destId="{48D46B25-3790-4A13-BFC5-49994502D68F}" srcOrd="4" destOrd="0" presId="urn:microsoft.com/office/officeart/2009/3/layout/RandomtoResultProcess"/>
    <dgm:cxn modelId="{5CF16E6E-E6DA-4ED4-BB95-73870F6501BD}" type="presParOf" srcId="{9662AA9F-4B69-47E1-8A0D-10B076FCBFF2}" destId="{71DFEDB7-BDFC-41B8-8CC6-C430020900B2}" srcOrd="5" destOrd="0" presId="urn:microsoft.com/office/officeart/2009/3/layout/RandomtoResultProcess"/>
    <dgm:cxn modelId="{95786ACC-3ED3-419A-B4DE-F714ED4C9EE7}" type="presParOf" srcId="{9662AA9F-4B69-47E1-8A0D-10B076FCBFF2}" destId="{03F5732B-CEDF-4212-801B-3AD379BC8669}" srcOrd="6" destOrd="0" presId="urn:microsoft.com/office/officeart/2009/3/layout/RandomtoResultProcess"/>
    <dgm:cxn modelId="{3D26D59C-6509-407C-828F-C86B20129CB6}" type="presParOf" srcId="{9662AA9F-4B69-47E1-8A0D-10B076FCBFF2}" destId="{43E21A01-9D31-4F42-8FB1-2A498CD8F56C}" srcOrd="7" destOrd="0" presId="urn:microsoft.com/office/officeart/2009/3/layout/RandomtoResultProcess"/>
    <dgm:cxn modelId="{C44CEC83-BA8D-4848-BEE7-A2438CDDD4A2}" type="presParOf" srcId="{9662AA9F-4B69-47E1-8A0D-10B076FCBFF2}" destId="{6504879D-D0B0-4143-B863-8B64FC8302BF}" srcOrd="8" destOrd="0" presId="urn:microsoft.com/office/officeart/2009/3/layout/RandomtoResultProcess"/>
    <dgm:cxn modelId="{B1B78CDD-9BF9-4080-93B0-3B6F6A100711}" type="presParOf" srcId="{9662AA9F-4B69-47E1-8A0D-10B076FCBFF2}" destId="{BBCE1681-2810-48B8-AF5F-A50F16A4C8D5}" srcOrd="9" destOrd="0" presId="urn:microsoft.com/office/officeart/2009/3/layout/RandomtoResultProcess"/>
    <dgm:cxn modelId="{EA894A98-EC36-426B-A34B-AFF44B42176A}" type="presParOf" srcId="{9662AA9F-4B69-47E1-8A0D-10B076FCBFF2}" destId="{50062C5F-40B3-4DF2-A46A-62099DE9F9FF}" srcOrd="10" destOrd="0" presId="urn:microsoft.com/office/officeart/2009/3/layout/RandomtoResultProcess"/>
    <dgm:cxn modelId="{CEACC77B-D5F8-4F8A-AFAC-BF831184CB96}" type="presParOf" srcId="{9662AA9F-4B69-47E1-8A0D-10B076FCBFF2}" destId="{043BD967-0E80-4496-9D51-CFE954E671CC}" srcOrd="11" destOrd="0" presId="urn:microsoft.com/office/officeart/2009/3/layout/RandomtoResultProcess"/>
    <dgm:cxn modelId="{1EDD7EA6-577E-4510-A056-3C01E3FC0D54}" type="presParOf" srcId="{9662AA9F-4B69-47E1-8A0D-10B076FCBFF2}" destId="{9346F214-5A2F-47B2-A7AF-FA597D31EB8C}" srcOrd="12" destOrd="0" presId="urn:microsoft.com/office/officeart/2009/3/layout/RandomtoResultProcess"/>
    <dgm:cxn modelId="{A75A16AD-89E4-4A73-B109-79567FBAFFC6}" type="presParOf" srcId="{9662AA9F-4B69-47E1-8A0D-10B076FCBFF2}" destId="{27E3FA98-F695-459B-8B53-4681A386B90E}" srcOrd="13" destOrd="0" presId="urn:microsoft.com/office/officeart/2009/3/layout/RandomtoResultProcess"/>
    <dgm:cxn modelId="{FE480FD8-A446-4BD7-89E4-9CDA7AF3FD69}" type="presParOf" srcId="{9662AA9F-4B69-47E1-8A0D-10B076FCBFF2}" destId="{525E3ABC-5222-4743-8A61-38DF659826DB}" srcOrd="14" destOrd="0" presId="urn:microsoft.com/office/officeart/2009/3/layout/RandomtoResultProcess"/>
    <dgm:cxn modelId="{FD7FC87B-B680-4BB6-B3CF-BE09C858340B}" type="presParOf" srcId="{9662AA9F-4B69-47E1-8A0D-10B076FCBFF2}" destId="{B5E240D1-71D5-413B-899E-D4B1F19D7815}" srcOrd="15" destOrd="0" presId="urn:microsoft.com/office/officeart/2009/3/layout/RandomtoResultProcess"/>
    <dgm:cxn modelId="{4DDA68B0-E041-45F4-96E2-6A05457B98D2}" type="presParOf" srcId="{9662AA9F-4B69-47E1-8A0D-10B076FCBFF2}" destId="{32B162E7-B2E2-4C3C-9A4F-ECDAA0323DD0}" srcOrd="16" destOrd="0" presId="urn:microsoft.com/office/officeart/2009/3/layout/RandomtoResultProcess"/>
    <dgm:cxn modelId="{205B5720-F2BE-4E45-9D26-E6CB96835CAB}" type="presParOf" srcId="{9662AA9F-4B69-47E1-8A0D-10B076FCBFF2}" destId="{50E5F29E-41B7-4B3E-BEAE-95939FB51857}" srcOrd="17" destOrd="0" presId="urn:microsoft.com/office/officeart/2009/3/layout/RandomtoResultProcess"/>
    <dgm:cxn modelId="{37EEDE51-13D5-4581-9F40-F043D60E9931}" type="presParOf" srcId="{9662AA9F-4B69-47E1-8A0D-10B076FCBFF2}" destId="{1F0D9F7B-943E-440D-814B-459F06CEBD8F}" srcOrd="18" destOrd="0" presId="urn:microsoft.com/office/officeart/2009/3/layout/RandomtoResultProcess"/>
    <dgm:cxn modelId="{63A3E3E4-2C9B-48D3-B3EA-D08C40705EF0}" type="presParOf" srcId="{5255A4F4-29F1-47C4-90D4-C019C7AE0AB9}" destId="{37A51726-8CE8-4586-A34F-FF12CBBCA9F8}" srcOrd="1" destOrd="0" presId="urn:microsoft.com/office/officeart/2009/3/layout/RandomtoResultProcess"/>
    <dgm:cxn modelId="{337D320A-6DE0-41FA-8E94-DAF4F554BDF0}" type="presParOf" srcId="{37A51726-8CE8-4586-A34F-FF12CBBCA9F8}" destId="{E512153F-6E43-4AE8-89D9-03047CB260E7}" srcOrd="0" destOrd="0" presId="urn:microsoft.com/office/officeart/2009/3/layout/RandomtoResultProcess"/>
    <dgm:cxn modelId="{05973822-426E-4234-9E59-DEC487DEF3EB}" type="presParOf" srcId="{37A51726-8CE8-4586-A34F-FF12CBBCA9F8}" destId="{05C0AD85-9F4C-4F4D-8A35-7011B0CED0E9}" srcOrd="1" destOrd="0" presId="urn:microsoft.com/office/officeart/2009/3/layout/RandomtoResultProcess"/>
    <dgm:cxn modelId="{9AEF6600-F0D5-41AA-9F11-F634B5EFFD4D}" type="presParOf" srcId="{5255A4F4-29F1-47C4-90D4-C019C7AE0AB9}" destId="{D15136C7-D812-41AC-970F-E7C49B2435C0}" srcOrd="2" destOrd="0" presId="urn:microsoft.com/office/officeart/2009/3/layout/RandomtoResultProcess"/>
    <dgm:cxn modelId="{E4B9202F-BB2C-42A5-88F6-D48B6611AA06}" type="presParOf" srcId="{D15136C7-D812-41AC-970F-E7C49B2435C0}" destId="{64ABA0CD-EFB5-4476-B480-BA0E4B845B4E}" srcOrd="0" destOrd="0" presId="urn:microsoft.com/office/officeart/2009/3/layout/RandomtoResultProcess"/>
    <dgm:cxn modelId="{0D50EBDF-94BC-4AC1-97C4-58D337B04B0B}" type="presParOf" srcId="{D15136C7-D812-41AC-970F-E7C49B2435C0}" destId="{2390A096-0B40-437B-817F-11937623C19E}" srcOrd="1" destOrd="0" presId="urn:microsoft.com/office/officeart/2009/3/layout/RandomtoResultProcess"/>
    <dgm:cxn modelId="{D98C2692-B371-4D0B-80EA-40F7013D2CF1}" type="presParOf" srcId="{5255A4F4-29F1-47C4-90D4-C019C7AE0AB9}" destId="{25D7216E-4830-48D7-B8CA-F9663DA0288B}" srcOrd="3" destOrd="0" presId="urn:microsoft.com/office/officeart/2009/3/layout/RandomtoResultProcess"/>
    <dgm:cxn modelId="{CCD00F90-F5B6-4025-A4A4-EB59FEBF021E}" type="presParOf" srcId="{25D7216E-4830-48D7-B8CA-F9663DA0288B}" destId="{4476A50E-F2A5-4823-AC8A-E4D6E90A8F05}" srcOrd="0" destOrd="0" presId="urn:microsoft.com/office/officeart/2009/3/layout/RandomtoResultProcess"/>
    <dgm:cxn modelId="{E35CA47E-9B66-41F1-8C02-E229B9F9A9F0}" type="presParOf" srcId="{25D7216E-4830-48D7-B8CA-F9663DA0288B}" destId="{F95CF72A-6120-4B98-8822-8E385710AC64}" srcOrd="1" destOrd="0" presId="urn:microsoft.com/office/officeart/2009/3/layout/RandomtoResultProcess"/>
    <dgm:cxn modelId="{0977D376-73BB-487F-8BC7-939F1BD6F459}" type="presParOf" srcId="{5255A4F4-29F1-47C4-90D4-C019C7AE0AB9}" destId="{4C2A9F03-30CC-463F-930F-27788B4318F8}" srcOrd="4" destOrd="0" presId="urn:microsoft.com/office/officeart/2009/3/layout/RandomtoResultProcess"/>
    <dgm:cxn modelId="{7AC65520-90B6-4DBE-991A-EE25A311299F}" type="presParOf" srcId="{4C2A9F03-30CC-463F-930F-27788B4318F8}" destId="{FDD6C5E1-FEC7-4851-A03A-F323B7D62B1E}" srcOrd="0" destOrd="0" presId="urn:microsoft.com/office/officeart/2009/3/layout/RandomtoResultProcess"/>
    <dgm:cxn modelId="{72F55766-9E08-45DA-BAD1-4715917743A1}" type="presParOf" srcId="{4C2A9F03-30CC-463F-930F-27788B4318F8}" destId="{ADF53AF0-5597-4533-B838-79D54E1799FC}" srcOrd="1" destOrd="0" presId="urn:microsoft.com/office/officeart/2009/3/layout/RandomtoResultProcess"/>
    <dgm:cxn modelId="{F3E0B607-B5AD-4C65-8687-F853973700EF}" type="presParOf" srcId="{5255A4F4-29F1-47C4-90D4-C019C7AE0AB9}" destId="{5DA89962-3D85-4FC7-B6C0-58DC67784030}" srcOrd="5" destOrd="0" presId="urn:microsoft.com/office/officeart/2009/3/layout/RandomtoResultProcess"/>
    <dgm:cxn modelId="{0A76A60F-4F79-4740-85A5-F1117E8B268C}" type="presParOf" srcId="{5DA89962-3D85-4FC7-B6C0-58DC67784030}" destId="{67A4814C-3B06-4D0F-B2C8-D18D99227EDF}" srcOrd="0" destOrd="0" presId="urn:microsoft.com/office/officeart/2009/3/layout/RandomtoResultProcess"/>
    <dgm:cxn modelId="{AB902EB1-4644-44C5-929D-AC434B4AFA4E}" type="presParOf" srcId="{5DA89962-3D85-4FC7-B6C0-58DC67784030}" destId="{6ACB004A-581D-4C1A-8C6E-F0D49E499FAB}" srcOrd="1" destOrd="0" presId="urn:microsoft.com/office/officeart/2009/3/layout/RandomtoResultProcess"/>
    <dgm:cxn modelId="{0E18B381-5B79-49B4-86D7-FA6EBD47CF19}" type="presParOf" srcId="{5255A4F4-29F1-47C4-90D4-C019C7AE0AB9}" destId="{B77C0AAB-F79A-4A19-A4B4-69DFE94BF98B}" srcOrd="6" destOrd="0" presId="urn:microsoft.com/office/officeart/2009/3/layout/RandomtoResultProcess"/>
    <dgm:cxn modelId="{A39F2E08-99B5-4152-930D-5588D8C7157A}" type="presParOf" srcId="{B77C0AAB-F79A-4A19-A4B4-69DFE94BF98B}" destId="{CF4DA350-505E-4E1F-AEE8-BBD5B1175654}" srcOrd="0" destOrd="0" presId="urn:microsoft.com/office/officeart/2009/3/layout/RandomtoResultProcess"/>
    <dgm:cxn modelId="{20506BFC-CC2C-49C2-8235-157EEE4CABFC}" type="presParOf" srcId="{B77C0AAB-F79A-4A19-A4B4-69DFE94BF98B}" destId="{1BA78B97-ED27-451A-8BB1-34084A82E374}" srcOrd="1" destOrd="0" presId="urn:microsoft.com/office/officeart/2009/3/layout/RandomtoResultProcess"/>
    <dgm:cxn modelId="{19696989-E0DC-4C44-A59F-27E97B11DE04}" type="presParOf" srcId="{5255A4F4-29F1-47C4-90D4-C019C7AE0AB9}" destId="{7E3420C3-2374-433B-9FB8-A58EAA140422}" srcOrd="7" destOrd="0" presId="urn:microsoft.com/office/officeart/2009/3/layout/RandomtoResultProcess"/>
    <dgm:cxn modelId="{0BB6A8DC-FB64-4F49-A775-60ACF5C78AA6}" type="presParOf" srcId="{7E3420C3-2374-433B-9FB8-A58EAA140422}" destId="{640AD55F-A9E9-47B9-9AF7-5337FAF85DEA}" srcOrd="0" destOrd="0" presId="urn:microsoft.com/office/officeart/2009/3/layout/RandomtoResultProcess"/>
    <dgm:cxn modelId="{CC1018AD-4275-4100-AF3C-3F0E5F4EE2C8}" type="presParOf" srcId="{7E3420C3-2374-433B-9FB8-A58EAA140422}" destId="{5ACCB391-8425-4BA8-A9BB-186935691098}" srcOrd="1" destOrd="0" presId="urn:microsoft.com/office/officeart/2009/3/layout/RandomtoResultProcess"/>
    <dgm:cxn modelId="{7849218E-DB34-493F-825C-8E224023B533}" type="presParOf" srcId="{5255A4F4-29F1-47C4-90D4-C019C7AE0AB9}" destId="{5CABD45E-890C-42AE-AC46-CBE8358230B5}" srcOrd="8" destOrd="0" presId="urn:microsoft.com/office/officeart/2009/3/layout/RandomtoResultProcess"/>
    <dgm:cxn modelId="{0E0C7297-81A1-4886-A702-3E5388BCA36C}" type="presParOf" srcId="{5CABD45E-890C-42AE-AC46-CBE8358230B5}" destId="{C158BBB8-0D72-428E-908B-55F5FF9DFF23}" srcOrd="0" destOrd="0" presId="urn:microsoft.com/office/officeart/2009/3/layout/RandomtoResultProcess"/>
    <dgm:cxn modelId="{0CE99EB0-9F5B-45FC-84CD-53DA00255D72}" type="presParOf" srcId="{5CABD45E-890C-42AE-AC46-CBE8358230B5}" destId="{C1445B2C-C44A-4D1F-98BC-021A24C8EAC6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09442-425C-4C9A-82B5-BA9CC0AE5F09}" type="doc">
      <dgm:prSet loTypeId="urn:microsoft.com/office/officeart/2005/8/layout/balance1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4833FA-FCB1-483E-B206-E2E46743DF46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7A7628A9-245B-4FFF-86B8-F9510EDB1CC4}" type="parTrans" cxnId="{B6E24898-6D3A-4F6A-858B-9B4ABA4E3294}">
      <dgm:prSet/>
      <dgm:spPr/>
      <dgm:t>
        <a:bodyPr/>
        <a:lstStyle/>
        <a:p>
          <a:endParaRPr lang="en-US"/>
        </a:p>
      </dgm:t>
    </dgm:pt>
    <dgm:pt modelId="{0B561B1E-70DE-4277-847C-7412899F0667}" type="sibTrans" cxnId="{B6E24898-6D3A-4F6A-858B-9B4ABA4E3294}">
      <dgm:prSet/>
      <dgm:spPr/>
      <dgm:t>
        <a:bodyPr/>
        <a:lstStyle/>
        <a:p>
          <a:endParaRPr lang="en-US"/>
        </a:p>
      </dgm:t>
    </dgm:pt>
    <dgm:pt modelId="{EF842D92-52DB-4963-9072-ECBFF6E78CFB}">
      <dgm:prSet phldrT="[Text]"/>
      <dgm:spPr/>
      <dgm:t>
        <a:bodyPr/>
        <a:lstStyle/>
        <a:p>
          <a:r>
            <a:rPr lang="en-US" dirty="0"/>
            <a:t>Default</a:t>
          </a:r>
        </a:p>
      </dgm:t>
    </dgm:pt>
    <dgm:pt modelId="{19E08076-254D-461B-9789-E6ECB9FBB9E8}" type="parTrans" cxnId="{5EAA77C1-ADA4-4AE9-A0FE-DFD12F08D730}">
      <dgm:prSet/>
      <dgm:spPr/>
      <dgm:t>
        <a:bodyPr/>
        <a:lstStyle/>
        <a:p>
          <a:endParaRPr lang="en-US"/>
        </a:p>
      </dgm:t>
    </dgm:pt>
    <dgm:pt modelId="{1D69CE60-0731-4428-8B1B-E4DD8D3B3E33}" type="sibTrans" cxnId="{5EAA77C1-ADA4-4AE9-A0FE-DFD12F08D730}">
      <dgm:prSet/>
      <dgm:spPr/>
      <dgm:t>
        <a:bodyPr/>
        <a:lstStyle/>
        <a:p>
          <a:endParaRPr lang="en-US"/>
        </a:p>
      </dgm:t>
    </dgm:pt>
    <dgm:pt modelId="{DA5B38B1-BB26-4708-93DF-7BF1913662C9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2A10BD39-BB94-4B2D-8104-DD9C50AB3CC7}" type="sibTrans" cxnId="{7BD18414-15CD-48DE-9718-9AB13E38BDF4}">
      <dgm:prSet/>
      <dgm:spPr/>
      <dgm:t>
        <a:bodyPr/>
        <a:lstStyle/>
        <a:p>
          <a:endParaRPr lang="en-US"/>
        </a:p>
      </dgm:t>
    </dgm:pt>
    <dgm:pt modelId="{29068B05-2D1B-4CAE-A9D7-A492BBCBB318}" type="parTrans" cxnId="{7BD18414-15CD-48DE-9718-9AB13E38BDF4}">
      <dgm:prSet/>
      <dgm:spPr/>
      <dgm:t>
        <a:bodyPr/>
        <a:lstStyle/>
        <a:p>
          <a:endParaRPr lang="en-US"/>
        </a:p>
      </dgm:t>
    </dgm:pt>
    <dgm:pt modelId="{6999A3D0-DF89-41B6-9861-4C14AD9A3F3B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35B2A9FD-6656-4628-BF12-AA7857746C1C}" type="parTrans" cxnId="{543E3B98-B90B-4E98-A869-76B0D1C1E1B7}">
      <dgm:prSet/>
      <dgm:spPr/>
      <dgm:t>
        <a:bodyPr/>
        <a:lstStyle/>
        <a:p>
          <a:endParaRPr lang="en-US"/>
        </a:p>
      </dgm:t>
    </dgm:pt>
    <dgm:pt modelId="{3DD3C3A4-466F-40EC-B686-D509263F1F23}" type="sibTrans" cxnId="{543E3B98-B90B-4E98-A869-76B0D1C1E1B7}">
      <dgm:prSet/>
      <dgm:spPr/>
      <dgm:t>
        <a:bodyPr/>
        <a:lstStyle/>
        <a:p>
          <a:endParaRPr lang="en-US"/>
        </a:p>
      </dgm:t>
    </dgm:pt>
    <dgm:pt modelId="{8D70FE68-DDDF-405B-9C2D-52C1EFB3E568}">
      <dgm:prSet phldrT="[Text]"/>
      <dgm:spPr/>
      <dgm:t>
        <a:bodyPr/>
        <a:lstStyle/>
        <a:p>
          <a:r>
            <a:rPr lang="en-US" dirty="0"/>
            <a:t>Customers data</a:t>
          </a:r>
        </a:p>
      </dgm:t>
    </dgm:pt>
    <dgm:pt modelId="{68F9AFED-BF2E-4424-8F5D-582598C566EB}" type="sibTrans" cxnId="{232CBEE5-25CF-42D0-87E1-FAB96EA93E3D}">
      <dgm:prSet/>
      <dgm:spPr/>
      <dgm:t>
        <a:bodyPr/>
        <a:lstStyle/>
        <a:p>
          <a:endParaRPr lang="en-US"/>
        </a:p>
      </dgm:t>
    </dgm:pt>
    <dgm:pt modelId="{02F6A0F0-F2EC-496E-890C-75705F112E19}" type="parTrans" cxnId="{232CBEE5-25CF-42D0-87E1-FAB96EA93E3D}">
      <dgm:prSet/>
      <dgm:spPr/>
      <dgm:t>
        <a:bodyPr/>
        <a:lstStyle/>
        <a:p>
          <a:endParaRPr lang="en-US"/>
        </a:p>
      </dgm:t>
    </dgm:pt>
    <dgm:pt modelId="{B8EB0CED-C71F-4C6E-AB78-C55E7241AE05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E9704806-0B1B-46CE-86D5-70171631BC65}" type="parTrans" cxnId="{7562C9BD-8177-4212-8005-4B0EF5ECFE30}">
      <dgm:prSet/>
      <dgm:spPr/>
      <dgm:t>
        <a:bodyPr/>
        <a:lstStyle/>
        <a:p>
          <a:endParaRPr lang="en-US"/>
        </a:p>
      </dgm:t>
    </dgm:pt>
    <dgm:pt modelId="{A93ACF96-115B-414C-9AB0-742BF8BB692E}" type="sibTrans" cxnId="{7562C9BD-8177-4212-8005-4B0EF5ECFE30}">
      <dgm:prSet/>
      <dgm:spPr/>
      <dgm:t>
        <a:bodyPr/>
        <a:lstStyle/>
        <a:p>
          <a:endParaRPr lang="en-US"/>
        </a:p>
      </dgm:t>
    </dgm:pt>
    <dgm:pt modelId="{F7C178C9-1E7E-400A-BC69-478D2F1FFADC}">
      <dgm:prSet phldrT="[Text]"/>
      <dgm:spPr/>
      <dgm:t>
        <a:bodyPr/>
        <a:lstStyle/>
        <a:p>
          <a:r>
            <a:rPr lang="en-US" dirty="0"/>
            <a:t>Non-default</a:t>
          </a:r>
        </a:p>
      </dgm:t>
    </dgm:pt>
    <dgm:pt modelId="{537006BC-D6A7-40BB-A9C4-048FB1878DBE}" type="parTrans" cxnId="{6FE30C60-515F-4248-9CF4-44DCB72AE541}">
      <dgm:prSet/>
      <dgm:spPr/>
      <dgm:t>
        <a:bodyPr/>
        <a:lstStyle/>
        <a:p>
          <a:endParaRPr lang="en-US"/>
        </a:p>
      </dgm:t>
    </dgm:pt>
    <dgm:pt modelId="{755671B3-12A2-40DD-922B-820E108B1544}" type="sibTrans" cxnId="{6FE30C60-515F-4248-9CF4-44DCB72AE541}">
      <dgm:prSet/>
      <dgm:spPr/>
      <dgm:t>
        <a:bodyPr/>
        <a:lstStyle/>
        <a:p>
          <a:endParaRPr lang="en-US"/>
        </a:p>
      </dgm:t>
    </dgm:pt>
    <dgm:pt modelId="{B5DF138B-B115-441D-8FAB-1F6E11F499CC}" type="pres">
      <dgm:prSet presAssocID="{C8D09442-425C-4C9A-82B5-BA9CC0AE5F09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73E6200-C50B-47AB-8A92-58EA9886EB26}" type="pres">
      <dgm:prSet presAssocID="{C8D09442-425C-4C9A-82B5-BA9CC0AE5F09}" presName="dummyMaxCanvas" presStyleCnt="0"/>
      <dgm:spPr/>
    </dgm:pt>
    <dgm:pt modelId="{CCBA9820-A333-442B-9362-2400F0784E37}" type="pres">
      <dgm:prSet presAssocID="{C8D09442-425C-4C9A-82B5-BA9CC0AE5F09}" presName="parentComposite" presStyleCnt="0"/>
      <dgm:spPr/>
    </dgm:pt>
    <dgm:pt modelId="{01A0D4D0-868B-4EC9-A57B-D578A4ED8A8A}" type="pres">
      <dgm:prSet presAssocID="{C8D09442-425C-4C9A-82B5-BA9CC0AE5F09}" presName="parent1" presStyleLbl="alignAccFollowNode1" presStyleIdx="0" presStyleCnt="4">
        <dgm:presLayoutVars>
          <dgm:chMax val="4"/>
        </dgm:presLayoutVars>
      </dgm:prSet>
      <dgm:spPr/>
    </dgm:pt>
    <dgm:pt modelId="{532154AB-2F8B-44F0-ADA8-2C66B5819E1C}" type="pres">
      <dgm:prSet presAssocID="{C8D09442-425C-4C9A-82B5-BA9CC0AE5F09}" presName="parent2" presStyleLbl="alignAccFollowNode1" presStyleIdx="1" presStyleCnt="4">
        <dgm:presLayoutVars>
          <dgm:chMax val="4"/>
        </dgm:presLayoutVars>
      </dgm:prSet>
      <dgm:spPr/>
    </dgm:pt>
    <dgm:pt modelId="{DA6E1662-C4FC-424A-AE91-03A60320AEA4}" type="pres">
      <dgm:prSet presAssocID="{C8D09442-425C-4C9A-82B5-BA9CC0AE5F09}" presName="childrenComposite" presStyleCnt="0"/>
      <dgm:spPr/>
    </dgm:pt>
    <dgm:pt modelId="{FCE0DBA9-6843-4D8D-8D01-CDBF37A15684}" type="pres">
      <dgm:prSet presAssocID="{C8D09442-425C-4C9A-82B5-BA9CC0AE5F09}" presName="dummyMaxCanvas_ChildArea" presStyleCnt="0"/>
      <dgm:spPr/>
    </dgm:pt>
    <dgm:pt modelId="{4D1CB56C-D205-4E64-8791-20092BC433B7}" type="pres">
      <dgm:prSet presAssocID="{C8D09442-425C-4C9A-82B5-BA9CC0AE5F09}" presName="fulcrum" presStyleLbl="alignAccFollowNode1" presStyleIdx="2" presStyleCnt="4"/>
      <dgm:spPr/>
    </dgm:pt>
    <dgm:pt modelId="{C67C7909-B2C7-4CFA-8FF5-990BC238E642}" type="pres">
      <dgm:prSet presAssocID="{C8D09442-425C-4C9A-82B5-BA9CC0AE5F09}" presName="balance_41" presStyleLbl="alignAccFollowNode1" presStyleIdx="3" presStyleCnt="4">
        <dgm:presLayoutVars>
          <dgm:bulletEnabled val="1"/>
        </dgm:presLayoutVars>
      </dgm:prSet>
      <dgm:spPr/>
    </dgm:pt>
    <dgm:pt modelId="{65F70265-A6CE-4F46-B046-FFA08ADA5025}" type="pres">
      <dgm:prSet presAssocID="{C8D09442-425C-4C9A-82B5-BA9CC0AE5F09}" presName="left_41_1" presStyleLbl="node1" presStyleIdx="0" presStyleCnt="5">
        <dgm:presLayoutVars>
          <dgm:bulletEnabled val="1"/>
        </dgm:presLayoutVars>
      </dgm:prSet>
      <dgm:spPr/>
    </dgm:pt>
    <dgm:pt modelId="{E7E3CF2F-30A4-472D-932C-A556E8FCAE93}" type="pres">
      <dgm:prSet presAssocID="{C8D09442-425C-4C9A-82B5-BA9CC0AE5F09}" presName="left_41_2" presStyleLbl="node1" presStyleIdx="1" presStyleCnt="5">
        <dgm:presLayoutVars>
          <dgm:bulletEnabled val="1"/>
        </dgm:presLayoutVars>
      </dgm:prSet>
      <dgm:spPr/>
    </dgm:pt>
    <dgm:pt modelId="{A918BEA2-750E-49D5-8EE4-845135EFFD65}" type="pres">
      <dgm:prSet presAssocID="{C8D09442-425C-4C9A-82B5-BA9CC0AE5F09}" presName="left_41_3" presStyleLbl="node1" presStyleIdx="2" presStyleCnt="5">
        <dgm:presLayoutVars>
          <dgm:bulletEnabled val="1"/>
        </dgm:presLayoutVars>
      </dgm:prSet>
      <dgm:spPr/>
    </dgm:pt>
    <dgm:pt modelId="{075A9748-CD59-4C13-91F5-3AE34E231131}" type="pres">
      <dgm:prSet presAssocID="{C8D09442-425C-4C9A-82B5-BA9CC0AE5F09}" presName="left_41_4" presStyleLbl="node1" presStyleIdx="3" presStyleCnt="5">
        <dgm:presLayoutVars>
          <dgm:bulletEnabled val="1"/>
        </dgm:presLayoutVars>
      </dgm:prSet>
      <dgm:spPr/>
    </dgm:pt>
    <dgm:pt modelId="{C2276021-30FB-4604-B4FC-35D374382C50}" type="pres">
      <dgm:prSet presAssocID="{C8D09442-425C-4C9A-82B5-BA9CC0AE5F09}" presName="right_41_1" presStyleLbl="node1" presStyleIdx="4" presStyleCnt="5">
        <dgm:presLayoutVars>
          <dgm:bulletEnabled val="1"/>
        </dgm:presLayoutVars>
      </dgm:prSet>
      <dgm:spPr/>
    </dgm:pt>
  </dgm:ptLst>
  <dgm:cxnLst>
    <dgm:cxn modelId="{7BD18414-15CD-48DE-9718-9AB13E38BDF4}" srcId="{C8D09442-425C-4C9A-82B5-BA9CC0AE5F09}" destId="{DA5B38B1-BB26-4708-93DF-7BF1913662C9}" srcOrd="1" destOrd="0" parTransId="{29068B05-2D1B-4CAE-A9D7-A492BBCBB318}" sibTransId="{2A10BD39-BB94-4B2D-8104-DD9C50AB3CC7}"/>
    <dgm:cxn modelId="{8F42B129-F2B6-42FA-8FFF-6DA74DCF4140}" type="presOf" srcId="{8D70FE68-DDDF-405B-9C2D-52C1EFB3E568}" destId="{01A0D4D0-868B-4EC9-A57B-D578A4ED8A8A}" srcOrd="0" destOrd="0" presId="urn:microsoft.com/office/officeart/2005/8/layout/balance1"/>
    <dgm:cxn modelId="{6FE30C60-515F-4248-9CF4-44DCB72AE541}" srcId="{8D70FE68-DDDF-405B-9C2D-52C1EFB3E568}" destId="{F7C178C9-1E7E-400A-BC69-478D2F1FFADC}" srcOrd="3" destOrd="0" parTransId="{537006BC-D6A7-40BB-A9C4-048FB1878DBE}" sibTransId="{755671B3-12A2-40DD-922B-820E108B1544}"/>
    <dgm:cxn modelId="{2C299545-B307-40AF-9452-DC6E28CFF707}" type="presOf" srcId="{EF842D92-52DB-4963-9072-ECBFF6E78CFB}" destId="{C2276021-30FB-4604-B4FC-35D374382C50}" srcOrd="0" destOrd="0" presId="urn:microsoft.com/office/officeart/2005/8/layout/balance1"/>
    <dgm:cxn modelId="{CF969784-38BB-433F-8CE0-F59A51D3708C}" type="presOf" srcId="{514833FA-FCB1-483E-B206-E2E46743DF46}" destId="{65F70265-A6CE-4F46-B046-FFA08ADA5025}" srcOrd="0" destOrd="0" presId="urn:microsoft.com/office/officeart/2005/8/layout/balance1"/>
    <dgm:cxn modelId="{14FAE18C-D82A-4B9F-883E-364B9C05DD11}" type="presOf" srcId="{DA5B38B1-BB26-4708-93DF-7BF1913662C9}" destId="{532154AB-2F8B-44F0-ADA8-2C66B5819E1C}" srcOrd="0" destOrd="0" presId="urn:microsoft.com/office/officeart/2005/8/layout/balance1"/>
    <dgm:cxn modelId="{01D66A8F-A93F-4F7C-91C4-625071BFE05E}" type="presOf" srcId="{6999A3D0-DF89-41B6-9861-4C14AD9A3F3B}" destId="{E7E3CF2F-30A4-472D-932C-A556E8FCAE93}" srcOrd="0" destOrd="0" presId="urn:microsoft.com/office/officeart/2005/8/layout/balance1"/>
    <dgm:cxn modelId="{543E3B98-B90B-4E98-A869-76B0D1C1E1B7}" srcId="{8D70FE68-DDDF-405B-9C2D-52C1EFB3E568}" destId="{6999A3D0-DF89-41B6-9861-4C14AD9A3F3B}" srcOrd="1" destOrd="0" parTransId="{35B2A9FD-6656-4628-BF12-AA7857746C1C}" sibTransId="{3DD3C3A4-466F-40EC-B686-D509263F1F23}"/>
    <dgm:cxn modelId="{B6E24898-6D3A-4F6A-858B-9B4ABA4E3294}" srcId="{8D70FE68-DDDF-405B-9C2D-52C1EFB3E568}" destId="{514833FA-FCB1-483E-B206-E2E46743DF46}" srcOrd="0" destOrd="0" parTransId="{7A7628A9-245B-4FFF-86B8-F9510EDB1CC4}" sibTransId="{0B561B1E-70DE-4277-847C-7412899F0667}"/>
    <dgm:cxn modelId="{FD2C4ABB-B219-4C86-B5E1-0417CAF66392}" type="presOf" srcId="{C8D09442-425C-4C9A-82B5-BA9CC0AE5F09}" destId="{B5DF138B-B115-441D-8FAB-1F6E11F499CC}" srcOrd="0" destOrd="0" presId="urn:microsoft.com/office/officeart/2005/8/layout/balance1"/>
    <dgm:cxn modelId="{7562C9BD-8177-4212-8005-4B0EF5ECFE30}" srcId="{8D70FE68-DDDF-405B-9C2D-52C1EFB3E568}" destId="{B8EB0CED-C71F-4C6E-AB78-C55E7241AE05}" srcOrd="2" destOrd="0" parTransId="{E9704806-0B1B-46CE-86D5-70171631BC65}" sibTransId="{A93ACF96-115B-414C-9AB0-742BF8BB692E}"/>
    <dgm:cxn modelId="{5EAA77C1-ADA4-4AE9-A0FE-DFD12F08D730}" srcId="{DA5B38B1-BB26-4708-93DF-7BF1913662C9}" destId="{EF842D92-52DB-4963-9072-ECBFF6E78CFB}" srcOrd="0" destOrd="0" parTransId="{19E08076-254D-461B-9789-E6ECB9FBB9E8}" sibTransId="{1D69CE60-0731-4428-8B1B-E4DD8D3B3E33}"/>
    <dgm:cxn modelId="{CC7ABBE1-DC21-4A92-9059-8D7A110B2B49}" type="presOf" srcId="{B8EB0CED-C71F-4C6E-AB78-C55E7241AE05}" destId="{A918BEA2-750E-49D5-8EE4-845135EFFD65}" srcOrd="0" destOrd="0" presId="urn:microsoft.com/office/officeart/2005/8/layout/balance1"/>
    <dgm:cxn modelId="{232CBEE5-25CF-42D0-87E1-FAB96EA93E3D}" srcId="{C8D09442-425C-4C9A-82B5-BA9CC0AE5F09}" destId="{8D70FE68-DDDF-405B-9C2D-52C1EFB3E568}" srcOrd="0" destOrd="0" parTransId="{02F6A0F0-F2EC-496E-890C-75705F112E19}" sibTransId="{68F9AFED-BF2E-4424-8F5D-582598C566EB}"/>
    <dgm:cxn modelId="{B4B0C9F3-3C1E-4922-95B6-5A6A4A822B7E}" type="presOf" srcId="{F7C178C9-1E7E-400A-BC69-478D2F1FFADC}" destId="{075A9748-CD59-4C13-91F5-3AE34E231131}" srcOrd="0" destOrd="0" presId="urn:microsoft.com/office/officeart/2005/8/layout/balance1"/>
    <dgm:cxn modelId="{F48CD598-4BDF-47AD-BDEC-0276A188990D}" type="presParOf" srcId="{B5DF138B-B115-441D-8FAB-1F6E11F499CC}" destId="{473E6200-C50B-47AB-8A92-58EA9886EB26}" srcOrd="0" destOrd="0" presId="urn:microsoft.com/office/officeart/2005/8/layout/balance1"/>
    <dgm:cxn modelId="{993EABFD-B04C-4615-88D6-A5978E4D50DA}" type="presParOf" srcId="{B5DF138B-B115-441D-8FAB-1F6E11F499CC}" destId="{CCBA9820-A333-442B-9362-2400F0784E37}" srcOrd="1" destOrd="0" presId="urn:microsoft.com/office/officeart/2005/8/layout/balance1"/>
    <dgm:cxn modelId="{4AED9373-D04B-4D72-849F-71BB26501995}" type="presParOf" srcId="{CCBA9820-A333-442B-9362-2400F0784E37}" destId="{01A0D4D0-868B-4EC9-A57B-D578A4ED8A8A}" srcOrd="0" destOrd="0" presId="urn:microsoft.com/office/officeart/2005/8/layout/balance1"/>
    <dgm:cxn modelId="{590CC48E-9D58-479B-87E9-8C93A3AD3DAB}" type="presParOf" srcId="{CCBA9820-A333-442B-9362-2400F0784E37}" destId="{532154AB-2F8B-44F0-ADA8-2C66B5819E1C}" srcOrd="1" destOrd="0" presId="urn:microsoft.com/office/officeart/2005/8/layout/balance1"/>
    <dgm:cxn modelId="{9B1E99CC-DC2E-41D9-A910-6BF51C771B1F}" type="presParOf" srcId="{B5DF138B-B115-441D-8FAB-1F6E11F499CC}" destId="{DA6E1662-C4FC-424A-AE91-03A60320AEA4}" srcOrd="2" destOrd="0" presId="urn:microsoft.com/office/officeart/2005/8/layout/balance1"/>
    <dgm:cxn modelId="{BC38ABC5-0C3D-4FED-BB6C-5EC8B8543618}" type="presParOf" srcId="{DA6E1662-C4FC-424A-AE91-03A60320AEA4}" destId="{FCE0DBA9-6843-4D8D-8D01-CDBF37A15684}" srcOrd="0" destOrd="0" presId="urn:microsoft.com/office/officeart/2005/8/layout/balance1"/>
    <dgm:cxn modelId="{735DC90F-A3EE-4C5B-B231-4A2E91A8DB39}" type="presParOf" srcId="{DA6E1662-C4FC-424A-AE91-03A60320AEA4}" destId="{4D1CB56C-D205-4E64-8791-20092BC433B7}" srcOrd="1" destOrd="0" presId="urn:microsoft.com/office/officeart/2005/8/layout/balance1"/>
    <dgm:cxn modelId="{ED0CC872-B112-406C-9EA5-284E7E4262D5}" type="presParOf" srcId="{DA6E1662-C4FC-424A-AE91-03A60320AEA4}" destId="{C67C7909-B2C7-4CFA-8FF5-990BC238E642}" srcOrd="2" destOrd="0" presId="urn:microsoft.com/office/officeart/2005/8/layout/balance1"/>
    <dgm:cxn modelId="{D9B2D11C-5B4A-4A97-93A5-EB4BB1A52A7D}" type="presParOf" srcId="{DA6E1662-C4FC-424A-AE91-03A60320AEA4}" destId="{65F70265-A6CE-4F46-B046-FFA08ADA5025}" srcOrd="3" destOrd="0" presId="urn:microsoft.com/office/officeart/2005/8/layout/balance1"/>
    <dgm:cxn modelId="{A0AA7C32-D2D2-46BF-86C3-73A91FC354EB}" type="presParOf" srcId="{DA6E1662-C4FC-424A-AE91-03A60320AEA4}" destId="{E7E3CF2F-30A4-472D-932C-A556E8FCAE93}" srcOrd="4" destOrd="0" presId="urn:microsoft.com/office/officeart/2005/8/layout/balance1"/>
    <dgm:cxn modelId="{6BED5C22-79BB-464A-A50C-E81362C44F32}" type="presParOf" srcId="{DA6E1662-C4FC-424A-AE91-03A60320AEA4}" destId="{A918BEA2-750E-49D5-8EE4-845135EFFD65}" srcOrd="5" destOrd="0" presId="urn:microsoft.com/office/officeart/2005/8/layout/balance1"/>
    <dgm:cxn modelId="{7FDAA000-EE92-4F51-B432-5E1DDB9DE278}" type="presParOf" srcId="{DA6E1662-C4FC-424A-AE91-03A60320AEA4}" destId="{075A9748-CD59-4C13-91F5-3AE34E231131}" srcOrd="6" destOrd="0" presId="urn:microsoft.com/office/officeart/2005/8/layout/balance1"/>
    <dgm:cxn modelId="{8172E89D-8A11-4C8D-A963-38C28E6694B9}" type="presParOf" srcId="{DA6E1662-C4FC-424A-AE91-03A60320AEA4}" destId="{C2276021-30FB-4604-B4FC-35D374382C5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F4D933-BD97-419C-AAF5-ECA84A12BD5D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619C-3710-4B70-8A97-30AEC1299436}">
      <dgm:prSet/>
      <dgm:spPr/>
      <dgm:t>
        <a:bodyPr/>
        <a:lstStyle/>
        <a:p>
          <a:r>
            <a:rPr lang="en-US" dirty="0"/>
            <a:t>Independent variables:</a:t>
          </a:r>
        </a:p>
      </dgm:t>
    </dgm:pt>
    <dgm:pt modelId="{20B94F6C-CDD1-4390-BF6D-374B48C00D05}" type="parTrans" cxnId="{04D5AA85-C319-49C1-AB28-359E77AF5BD2}">
      <dgm:prSet/>
      <dgm:spPr/>
      <dgm:t>
        <a:bodyPr/>
        <a:lstStyle/>
        <a:p>
          <a:endParaRPr lang="en-US"/>
        </a:p>
      </dgm:t>
    </dgm:pt>
    <dgm:pt modelId="{A4B6FF42-5A1E-42B7-9045-E11543B9E72F}" type="sibTrans" cxnId="{04D5AA85-C319-49C1-AB28-359E77AF5BD2}">
      <dgm:prSet/>
      <dgm:spPr/>
      <dgm:t>
        <a:bodyPr/>
        <a:lstStyle/>
        <a:p>
          <a:endParaRPr lang="en-US"/>
        </a:p>
      </dgm:t>
    </dgm:pt>
    <dgm:pt modelId="{2E8FC54D-1827-48FC-ACFE-EBCFB60F6240}">
      <dgm:prSet/>
      <dgm:spPr/>
      <dgm:t>
        <a:bodyPr/>
        <a:lstStyle/>
        <a:p>
          <a:r>
            <a:rPr lang="en-US" dirty="0"/>
            <a:t>Customer ID</a:t>
          </a:r>
        </a:p>
      </dgm:t>
    </dgm:pt>
    <dgm:pt modelId="{A750F35A-E849-49DD-8562-7380501BE4CD}" type="parTrans" cxnId="{23B3B57D-5166-4B2E-9044-5785768AA8CE}">
      <dgm:prSet/>
      <dgm:spPr/>
      <dgm:t>
        <a:bodyPr/>
        <a:lstStyle/>
        <a:p>
          <a:endParaRPr lang="en-US"/>
        </a:p>
      </dgm:t>
    </dgm:pt>
    <dgm:pt modelId="{DFC3B7DF-912D-439D-B052-CA119CC4CCD4}" type="sibTrans" cxnId="{23B3B57D-5166-4B2E-9044-5785768AA8CE}">
      <dgm:prSet/>
      <dgm:spPr/>
      <dgm:t>
        <a:bodyPr/>
        <a:lstStyle/>
        <a:p>
          <a:endParaRPr lang="en-US"/>
        </a:p>
      </dgm:t>
    </dgm:pt>
    <dgm:pt modelId="{AA85C1CE-32B2-414B-8A53-E0DB9D219A72}">
      <dgm:prSet/>
      <dgm:spPr/>
      <dgm:t>
        <a:bodyPr/>
        <a:lstStyle/>
        <a:p>
          <a:r>
            <a:rPr lang="en-US" dirty="0"/>
            <a:t>Credit limit</a:t>
          </a:r>
        </a:p>
      </dgm:t>
    </dgm:pt>
    <dgm:pt modelId="{FB0D0793-1A45-4399-9704-522C2D4AE67C}" type="parTrans" cxnId="{53AEB34C-3385-418B-BFE4-D75E05A880E5}">
      <dgm:prSet/>
      <dgm:spPr/>
      <dgm:t>
        <a:bodyPr/>
        <a:lstStyle/>
        <a:p>
          <a:endParaRPr lang="en-US"/>
        </a:p>
      </dgm:t>
    </dgm:pt>
    <dgm:pt modelId="{2434E7BC-35B2-49EA-AC63-87F34AC0A8DE}" type="sibTrans" cxnId="{53AEB34C-3385-418B-BFE4-D75E05A880E5}">
      <dgm:prSet/>
      <dgm:spPr/>
      <dgm:t>
        <a:bodyPr/>
        <a:lstStyle/>
        <a:p>
          <a:endParaRPr lang="en-US"/>
        </a:p>
      </dgm:t>
    </dgm:pt>
    <dgm:pt modelId="{794313A2-720B-41B4-8E38-5C88BBFBB1FC}">
      <dgm:prSet/>
      <dgm:spPr/>
      <dgm:t>
        <a:bodyPr/>
        <a:lstStyle/>
        <a:p>
          <a:r>
            <a:rPr lang="en-US" dirty="0"/>
            <a:t>Gender</a:t>
          </a:r>
        </a:p>
      </dgm:t>
    </dgm:pt>
    <dgm:pt modelId="{1D3478A6-2C25-4BF4-A36D-E21FE58189D2}" type="parTrans" cxnId="{FF6B7604-91C9-4D04-A36A-A117B1EA74E2}">
      <dgm:prSet/>
      <dgm:spPr/>
      <dgm:t>
        <a:bodyPr/>
        <a:lstStyle/>
        <a:p>
          <a:endParaRPr lang="en-US"/>
        </a:p>
      </dgm:t>
    </dgm:pt>
    <dgm:pt modelId="{950BCD0D-5BD8-4427-BE76-9D503ED7E181}" type="sibTrans" cxnId="{FF6B7604-91C9-4D04-A36A-A117B1EA74E2}">
      <dgm:prSet/>
      <dgm:spPr/>
      <dgm:t>
        <a:bodyPr/>
        <a:lstStyle/>
        <a:p>
          <a:endParaRPr lang="en-US"/>
        </a:p>
      </dgm:t>
    </dgm:pt>
    <dgm:pt modelId="{B4F04319-8640-492B-8ED0-5885D864304B}">
      <dgm:prSet/>
      <dgm:spPr/>
      <dgm:t>
        <a:bodyPr/>
        <a:lstStyle/>
        <a:p>
          <a:r>
            <a:rPr lang="en-US" dirty="0"/>
            <a:t>Age</a:t>
          </a:r>
        </a:p>
      </dgm:t>
    </dgm:pt>
    <dgm:pt modelId="{8BD5ED11-592E-4B6C-B27C-9D9DC6811AF0}" type="parTrans" cxnId="{91808D12-3FB2-4FAF-B17D-E17FF6F5E97B}">
      <dgm:prSet/>
      <dgm:spPr/>
      <dgm:t>
        <a:bodyPr/>
        <a:lstStyle/>
        <a:p>
          <a:endParaRPr lang="en-US"/>
        </a:p>
      </dgm:t>
    </dgm:pt>
    <dgm:pt modelId="{7E55CE11-14F2-4175-ABDB-83C59F509F86}" type="sibTrans" cxnId="{91808D12-3FB2-4FAF-B17D-E17FF6F5E97B}">
      <dgm:prSet/>
      <dgm:spPr/>
      <dgm:t>
        <a:bodyPr/>
        <a:lstStyle/>
        <a:p>
          <a:endParaRPr lang="en-US"/>
        </a:p>
      </dgm:t>
    </dgm:pt>
    <dgm:pt modelId="{176BA726-32A9-4955-B048-FF72693C260C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F7311D51-132B-4157-972C-61CE2DAD9F9A}" type="parTrans" cxnId="{3452820F-F233-4D5B-826F-EF78E99CC4B7}">
      <dgm:prSet/>
      <dgm:spPr/>
      <dgm:t>
        <a:bodyPr/>
        <a:lstStyle/>
        <a:p>
          <a:endParaRPr lang="en-US"/>
        </a:p>
      </dgm:t>
    </dgm:pt>
    <dgm:pt modelId="{D9B6F4BF-EB4B-4363-A4E4-B0ED53C6E7C1}" type="sibTrans" cxnId="{3452820F-F233-4D5B-826F-EF78E99CC4B7}">
      <dgm:prSet/>
      <dgm:spPr/>
      <dgm:t>
        <a:bodyPr/>
        <a:lstStyle/>
        <a:p>
          <a:endParaRPr lang="en-US"/>
        </a:p>
      </dgm:t>
    </dgm:pt>
    <dgm:pt modelId="{1136860E-A054-4390-B56A-17F34FFAF10C}">
      <dgm:prSet/>
      <dgm:spPr/>
      <dgm:t>
        <a:bodyPr/>
        <a:lstStyle/>
        <a:p>
          <a:r>
            <a:rPr lang="en-US" dirty="0"/>
            <a:t>Level of education</a:t>
          </a:r>
        </a:p>
      </dgm:t>
    </dgm:pt>
    <dgm:pt modelId="{A0F4C230-A5D1-464D-B766-E29427256FB6}" type="parTrans" cxnId="{609C17E5-8C45-4E88-9D24-05D0EB2FF7E7}">
      <dgm:prSet/>
      <dgm:spPr/>
      <dgm:t>
        <a:bodyPr/>
        <a:lstStyle/>
        <a:p>
          <a:endParaRPr lang="en-US"/>
        </a:p>
      </dgm:t>
    </dgm:pt>
    <dgm:pt modelId="{5CA9754B-5413-49D4-A7CA-A4E9DA14A3D9}" type="sibTrans" cxnId="{609C17E5-8C45-4E88-9D24-05D0EB2FF7E7}">
      <dgm:prSet/>
      <dgm:spPr/>
      <dgm:t>
        <a:bodyPr/>
        <a:lstStyle/>
        <a:p>
          <a:endParaRPr lang="en-US"/>
        </a:p>
      </dgm:t>
    </dgm:pt>
    <dgm:pt modelId="{FAB4B90F-D9B7-409F-88BE-4169A7A56B04}">
      <dgm:prSet/>
      <dgm:spPr/>
      <dgm:t>
        <a:bodyPr/>
        <a:lstStyle/>
        <a:p>
          <a:r>
            <a:rPr lang="en-US" dirty="0"/>
            <a:t>History of their past payments made (April to September) (g1 to g6)</a:t>
          </a:r>
        </a:p>
      </dgm:t>
    </dgm:pt>
    <dgm:pt modelId="{224FE66E-3A64-4B09-B7B9-6D4A5D2467AF}" type="parTrans" cxnId="{4DA5BDD9-6336-4C7A-8E3E-2F64D1200705}">
      <dgm:prSet/>
      <dgm:spPr/>
      <dgm:t>
        <a:bodyPr/>
        <a:lstStyle/>
        <a:p>
          <a:endParaRPr lang="en-US"/>
        </a:p>
      </dgm:t>
    </dgm:pt>
    <dgm:pt modelId="{89718624-6991-456D-B730-D0B2D6C71BB2}" type="sibTrans" cxnId="{4DA5BDD9-6336-4C7A-8E3E-2F64D1200705}">
      <dgm:prSet/>
      <dgm:spPr/>
      <dgm:t>
        <a:bodyPr/>
        <a:lstStyle/>
        <a:p>
          <a:endParaRPr lang="en-US"/>
        </a:p>
      </dgm:t>
    </dgm:pt>
    <dgm:pt modelId="{E1F5EE6C-DE1E-4267-8D01-82DD651032C1}">
      <dgm:prSet/>
      <dgm:spPr/>
      <dgm:t>
        <a:bodyPr/>
        <a:lstStyle/>
        <a:p>
          <a:r>
            <a:rPr lang="en-US" dirty="0"/>
            <a:t>Amount of bill statement (h1 to h6)</a:t>
          </a:r>
        </a:p>
      </dgm:t>
    </dgm:pt>
    <dgm:pt modelId="{6810FE70-44D8-4A73-B025-AA46E2DC73BF}" type="parTrans" cxnId="{5D8BFCC3-DAB9-4262-A3F3-0E62439F6D3E}">
      <dgm:prSet/>
      <dgm:spPr/>
      <dgm:t>
        <a:bodyPr/>
        <a:lstStyle/>
        <a:p>
          <a:endParaRPr lang="en-US"/>
        </a:p>
      </dgm:t>
    </dgm:pt>
    <dgm:pt modelId="{6BBB4590-9FF3-4FFC-999D-CEDF9FDFBB65}" type="sibTrans" cxnId="{5D8BFCC3-DAB9-4262-A3F3-0E62439F6D3E}">
      <dgm:prSet/>
      <dgm:spPr/>
      <dgm:t>
        <a:bodyPr/>
        <a:lstStyle/>
        <a:p>
          <a:endParaRPr lang="en-US"/>
        </a:p>
      </dgm:t>
    </dgm:pt>
    <dgm:pt modelId="{A4A7832B-060D-48AF-8428-D9C1511F7BE6}">
      <dgm:prSet/>
      <dgm:spPr/>
      <dgm:t>
        <a:bodyPr/>
        <a:lstStyle/>
        <a:p>
          <a:r>
            <a:rPr lang="en-US" dirty="0"/>
            <a:t>Amount of previous payment (i1 to i6)</a:t>
          </a:r>
        </a:p>
      </dgm:t>
    </dgm:pt>
    <dgm:pt modelId="{D7F6FF2A-9959-4C35-87F5-8A9DCC846EF0}" type="parTrans" cxnId="{C2F5E21B-6593-46EA-868E-BC2A7C7C98EF}">
      <dgm:prSet/>
      <dgm:spPr/>
      <dgm:t>
        <a:bodyPr/>
        <a:lstStyle/>
        <a:p>
          <a:endParaRPr lang="en-US"/>
        </a:p>
      </dgm:t>
    </dgm:pt>
    <dgm:pt modelId="{0F56BCDA-68A6-4858-BAA6-77CF919C103F}" type="sibTrans" cxnId="{C2F5E21B-6593-46EA-868E-BC2A7C7C98EF}">
      <dgm:prSet/>
      <dgm:spPr/>
      <dgm:t>
        <a:bodyPr/>
        <a:lstStyle/>
        <a:p>
          <a:endParaRPr lang="en-US"/>
        </a:p>
      </dgm:t>
    </dgm:pt>
    <dgm:pt modelId="{C9D8847B-1E82-47A6-A0C7-23D87FF20573}">
      <dgm:prSet/>
      <dgm:spPr/>
      <dgm:t>
        <a:bodyPr/>
        <a:lstStyle/>
        <a:p>
          <a:r>
            <a:rPr lang="en-US" dirty="0"/>
            <a:t>Dependent variables: </a:t>
          </a:r>
        </a:p>
      </dgm:t>
    </dgm:pt>
    <dgm:pt modelId="{B8D4F563-E656-4991-9D25-1526A00AD478}" type="parTrans" cxnId="{09AD8629-A28F-489E-9576-0E221E1199C7}">
      <dgm:prSet/>
      <dgm:spPr/>
      <dgm:t>
        <a:bodyPr/>
        <a:lstStyle/>
        <a:p>
          <a:endParaRPr lang="en-US"/>
        </a:p>
      </dgm:t>
    </dgm:pt>
    <dgm:pt modelId="{DB96D443-FA51-4743-83A1-D511F11BC205}" type="sibTrans" cxnId="{09AD8629-A28F-489E-9576-0E221E1199C7}">
      <dgm:prSet/>
      <dgm:spPr/>
      <dgm:t>
        <a:bodyPr/>
        <a:lstStyle/>
        <a:p>
          <a:endParaRPr lang="en-US"/>
        </a:p>
      </dgm:t>
    </dgm:pt>
    <dgm:pt modelId="{614684F5-A52F-46BD-BDDE-6C0D474D7E7D}">
      <dgm:prSet/>
      <dgm:spPr/>
      <dgm:t>
        <a:bodyPr/>
        <a:lstStyle/>
        <a:p>
          <a:r>
            <a:rPr lang="en-US" dirty="0"/>
            <a:t>default – A customer who will be default next month                    	     payment (0: no, 1: yes)</a:t>
          </a:r>
        </a:p>
      </dgm:t>
    </dgm:pt>
    <dgm:pt modelId="{563B2DD7-0C28-4358-9A71-B48C07898871}" type="parTrans" cxnId="{8C8B31A6-1F0D-41A8-83D7-D7BC4686B358}">
      <dgm:prSet/>
      <dgm:spPr/>
      <dgm:t>
        <a:bodyPr/>
        <a:lstStyle/>
        <a:p>
          <a:endParaRPr lang="en-US"/>
        </a:p>
      </dgm:t>
    </dgm:pt>
    <dgm:pt modelId="{A1C21643-239D-4E81-9514-725D742C9469}" type="sibTrans" cxnId="{8C8B31A6-1F0D-41A8-83D7-D7BC4686B358}">
      <dgm:prSet/>
      <dgm:spPr/>
      <dgm:t>
        <a:bodyPr/>
        <a:lstStyle/>
        <a:p>
          <a:endParaRPr lang="en-US"/>
        </a:p>
      </dgm:t>
    </dgm:pt>
    <dgm:pt modelId="{21537317-631A-4F40-9045-F31A86CE7C0C}" type="pres">
      <dgm:prSet presAssocID="{8AF4D933-BD97-419C-AAF5-ECA84A12BD5D}" presName="Name0" presStyleCnt="0">
        <dgm:presLayoutVars>
          <dgm:dir/>
          <dgm:animLvl val="lvl"/>
          <dgm:resizeHandles val="exact"/>
        </dgm:presLayoutVars>
      </dgm:prSet>
      <dgm:spPr/>
    </dgm:pt>
    <dgm:pt modelId="{AC1905B0-8DF8-42DD-A0CF-2C45BABEAEB3}" type="pres">
      <dgm:prSet presAssocID="{2D02619C-3710-4B70-8A97-30AEC1299436}" presName="linNode" presStyleCnt="0"/>
      <dgm:spPr/>
    </dgm:pt>
    <dgm:pt modelId="{E8AE707E-49A3-43B7-8678-0E2D0B0D92CA}" type="pres">
      <dgm:prSet presAssocID="{2D02619C-3710-4B70-8A97-30AEC1299436}" presName="parTx" presStyleLbl="revTx" presStyleIdx="0" presStyleCnt="2">
        <dgm:presLayoutVars>
          <dgm:chMax val="1"/>
          <dgm:bulletEnabled val="1"/>
        </dgm:presLayoutVars>
      </dgm:prSet>
      <dgm:spPr/>
    </dgm:pt>
    <dgm:pt modelId="{996396E5-AA99-4992-AEF6-DF30C72455F9}" type="pres">
      <dgm:prSet presAssocID="{2D02619C-3710-4B70-8A97-30AEC1299436}" presName="bracket" presStyleLbl="parChTrans1D1" presStyleIdx="0" presStyleCnt="2"/>
      <dgm:spPr/>
    </dgm:pt>
    <dgm:pt modelId="{0CBA4D4E-CD6E-49FC-9B5C-B50A05432679}" type="pres">
      <dgm:prSet presAssocID="{2D02619C-3710-4B70-8A97-30AEC1299436}" presName="spH" presStyleCnt="0"/>
      <dgm:spPr/>
    </dgm:pt>
    <dgm:pt modelId="{0F831831-9C98-49EF-9930-4AAA2D20F08C}" type="pres">
      <dgm:prSet presAssocID="{2D02619C-3710-4B70-8A97-30AEC1299436}" presName="desTx" presStyleLbl="node1" presStyleIdx="0" presStyleCnt="2">
        <dgm:presLayoutVars>
          <dgm:bulletEnabled val="1"/>
        </dgm:presLayoutVars>
      </dgm:prSet>
      <dgm:spPr/>
    </dgm:pt>
    <dgm:pt modelId="{33D9862D-C1D0-494D-BBCD-632DC72ED862}" type="pres">
      <dgm:prSet presAssocID="{A4B6FF42-5A1E-42B7-9045-E11543B9E72F}" presName="spV" presStyleCnt="0"/>
      <dgm:spPr/>
    </dgm:pt>
    <dgm:pt modelId="{E3099CCF-D284-417D-8764-587023D485C0}" type="pres">
      <dgm:prSet presAssocID="{C9D8847B-1E82-47A6-A0C7-23D87FF20573}" presName="linNode" presStyleCnt="0"/>
      <dgm:spPr/>
    </dgm:pt>
    <dgm:pt modelId="{142C85AD-5FFB-460C-A028-B1A4C18B65EF}" type="pres">
      <dgm:prSet presAssocID="{C9D8847B-1E82-47A6-A0C7-23D87FF205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2292D052-519F-4A58-A822-D048E1928DCC}" type="pres">
      <dgm:prSet presAssocID="{C9D8847B-1E82-47A6-A0C7-23D87FF20573}" presName="bracket" presStyleLbl="parChTrans1D1" presStyleIdx="1" presStyleCnt="2"/>
      <dgm:spPr/>
    </dgm:pt>
    <dgm:pt modelId="{ACCB3EF0-A126-48C2-8673-4FB88C0A4FAB}" type="pres">
      <dgm:prSet presAssocID="{C9D8847B-1E82-47A6-A0C7-23D87FF20573}" presName="spH" presStyleCnt="0"/>
      <dgm:spPr/>
    </dgm:pt>
    <dgm:pt modelId="{32245FE2-B137-4813-85AB-148BDDAABB70}" type="pres">
      <dgm:prSet presAssocID="{C9D8847B-1E82-47A6-A0C7-23D87FF205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FF6B7604-91C9-4D04-A36A-A117B1EA74E2}" srcId="{2D02619C-3710-4B70-8A97-30AEC1299436}" destId="{794313A2-720B-41B4-8E38-5C88BBFBB1FC}" srcOrd="2" destOrd="0" parTransId="{1D3478A6-2C25-4BF4-A36D-E21FE58189D2}" sibTransId="{950BCD0D-5BD8-4427-BE76-9D503ED7E181}"/>
    <dgm:cxn modelId="{2F84D00C-BE38-4D20-A5A8-FFC85AC3A983}" type="presOf" srcId="{E1F5EE6C-DE1E-4267-8D01-82DD651032C1}" destId="{0F831831-9C98-49EF-9930-4AAA2D20F08C}" srcOrd="0" destOrd="7" presId="urn:diagrams.loki3.com/BracketList"/>
    <dgm:cxn modelId="{3452820F-F233-4D5B-826F-EF78E99CC4B7}" srcId="{2D02619C-3710-4B70-8A97-30AEC1299436}" destId="{176BA726-32A9-4955-B048-FF72693C260C}" srcOrd="4" destOrd="0" parTransId="{F7311D51-132B-4157-972C-61CE2DAD9F9A}" sibTransId="{D9B6F4BF-EB4B-4363-A4E4-B0ED53C6E7C1}"/>
    <dgm:cxn modelId="{91808D12-3FB2-4FAF-B17D-E17FF6F5E97B}" srcId="{2D02619C-3710-4B70-8A97-30AEC1299436}" destId="{B4F04319-8640-492B-8ED0-5885D864304B}" srcOrd="3" destOrd="0" parTransId="{8BD5ED11-592E-4B6C-B27C-9D9DC6811AF0}" sibTransId="{7E55CE11-14F2-4175-ABDB-83C59F509F86}"/>
    <dgm:cxn modelId="{C2F5E21B-6593-46EA-868E-BC2A7C7C98EF}" srcId="{2D02619C-3710-4B70-8A97-30AEC1299436}" destId="{A4A7832B-060D-48AF-8428-D9C1511F7BE6}" srcOrd="8" destOrd="0" parTransId="{D7F6FF2A-9959-4C35-87F5-8A9DCC846EF0}" sibTransId="{0F56BCDA-68A6-4858-BAA6-77CF919C103F}"/>
    <dgm:cxn modelId="{09AD8629-A28F-489E-9576-0E221E1199C7}" srcId="{8AF4D933-BD97-419C-AAF5-ECA84A12BD5D}" destId="{C9D8847B-1E82-47A6-A0C7-23D87FF20573}" srcOrd="1" destOrd="0" parTransId="{B8D4F563-E656-4991-9D25-1526A00AD478}" sibTransId="{DB96D443-FA51-4743-83A1-D511F11BC205}"/>
    <dgm:cxn modelId="{8697EC29-D2DF-4878-B250-E664D4A299D4}" type="presOf" srcId="{A4A7832B-060D-48AF-8428-D9C1511F7BE6}" destId="{0F831831-9C98-49EF-9930-4AAA2D20F08C}" srcOrd="0" destOrd="8" presId="urn:diagrams.loki3.com/BracketList"/>
    <dgm:cxn modelId="{2F3D8661-80EA-4691-BF98-24AE4359459A}" type="presOf" srcId="{794313A2-720B-41B4-8E38-5C88BBFBB1FC}" destId="{0F831831-9C98-49EF-9930-4AAA2D20F08C}" srcOrd="0" destOrd="2" presId="urn:diagrams.loki3.com/BracketList"/>
    <dgm:cxn modelId="{E589516A-ECEC-4D1F-A53B-82FA69C495AB}" type="presOf" srcId="{8AF4D933-BD97-419C-AAF5-ECA84A12BD5D}" destId="{21537317-631A-4F40-9045-F31A86CE7C0C}" srcOrd="0" destOrd="0" presId="urn:diagrams.loki3.com/BracketList"/>
    <dgm:cxn modelId="{53AEB34C-3385-418B-BFE4-D75E05A880E5}" srcId="{2D02619C-3710-4B70-8A97-30AEC1299436}" destId="{AA85C1CE-32B2-414B-8A53-E0DB9D219A72}" srcOrd="1" destOrd="0" parTransId="{FB0D0793-1A45-4399-9704-522C2D4AE67C}" sibTransId="{2434E7BC-35B2-49EA-AC63-87F34AC0A8DE}"/>
    <dgm:cxn modelId="{A7552270-FD37-4BA1-9F37-75CFCC8BCB6B}" type="presOf" srcId="{B4F04319-8640-492B-8ED0-5885D864304B}" destId="{0F831831-9C98-49EF-9930-4AAA2D20F08C}" srcOrd="0" destOrd="3" presId="urn:diagrams.loki3.com/BracketList"/>
    <dgm:cxn modelId="{25E26D77-3571-4439-98E9-0B859734216F}" type="presOf" srcId="{2E8FC54D-1827-48FC-ACFE-EBCFB60F6240}" destId="{0F831831-9C98-49EF-9930-4AAA2D20F08C}" srcOrd="0" destOrd="0" presId="urn:diagrams.loki3.com/BracketList"/>
    <dgm:cxn modelId="{3F22257B-5214-4DD1-851A-05B582C77473}" type="presOf" srcId="{176BA726-32A9-4955-B048-FF72693C260C}" destId="{0F831831-9C98-49EF-9930-4AAA2D20F08C}" srcOrd="0" destOrd="4" presId="urn:diagrams.loki3.com/BracketList"/>
    <dgm:cxn modelId="{23B3B57D-5166-4B2E-9044-5785768AA8CE}" srcId="{2D02619C-3710-4B70-8A97-30AEC1299436}" destId="{2E8FC54D-1827-48FC-ACFE-EBCFB60F6240}" srcOrd="0" destOrd="0" parTransId="{A750F35A-E849-49DD-8562-7380501BE4CD}" sibTransId="{DFC3B7DF-912D-439D-B052-CA119CC4CCD4}"/>
    <dgm:cxn modelId="{04D5AA85-C319-49C1-AB28-359E77AF5BD2}" srcId="{8AF4D933-BD97-419C-AAF5-ECA84A12BD5D}" destId="{2D02619C-3710-4B70-8A97-30AEC1299436}" srcOrd="0" destOrd="0" parTransId="{20B94F6C-CDD1-4390-BF6D-374B48C00D05}" sibTransId="{A4B6FF42-5A1E-42B7-9045-E11543B9E72F}"/>
    <dgm:cxn modelId="{E213D786-20DF-4783-86F4-7FF9E3472044}" type="presOf" srcId="{2D02619C-3710-4B70-8A97-30AEC1299436}" destId="{E8AE707E-49A3-43B7-8678-0E2D0B0D92CA}" srcOrd="0" destOrd="0" presId="urn:diagrams.loki3.com/BracketList"/>
    <dgm:cxn modelId="{B3DE1B87-A29A-4674-B490-DFB4135478B1}" type="presOf" srcId="{1136860E-A054-4390-B56A-17F34FFAF10C}" destId="{0F831831-9C98-49EF-9930-4AAA2D20F08C}" srcOrd="0" destOrd="5" presId="urn:diagrams.loki3.com/BracketList"/>
    <dgm:cxn modelId="{E4C1998B-94B5-45CE-B223-83597FB44B68}" type="presOf" srcId="{FAB4B90F-D9B7-409F-88BE-4169A7A56B04}" destId="{0F831831-9C98-49EF-9930-4AAA2D20F08C}" srcOrd="0" destOrd="6" presId="urn:diagrams.loki3.com/BracketList"/>
    <dgm:cxn modelId="{8C8B31A6-1F0D-41A8-83D7-D7BC4686B358}" srcId="{C9D8847B-1E82-47A6-A0C7-23D87FF20573}" destId="{614684F5-A52F-46BD-BDDE-6C0D474D7E7D}" srcOrd="0" destOrd="0" parTransId="{563B2DD7-0C28-4358-9A71-B48C07898871}" sibTransId="{A1C21643-239D-4E81-9514-725D742C9469}"/>
    <dgm:cxn modelId="{5D8BFCC3-DAB9-4262-A3F3-0E62439F6D3E}" srcId="{2D02619C-3710-4B70-8A97-30AEC1299436}" destId="{E1F5EE6C-DE1E-4267-8D01-82DD651032C1}" srcOrd="7" destOrd="0" parTransId="{6810FE70-44D8-4A73-B025-AA46E2DC73BF}" sibTransId="{6BBB4590-9FF3-4FFC-999D-CEDF9FDFBB65}"/>
    <dgm:cxn modelId="{BD822AD8-4C3C-4E86-B348-98CF75D7F293}" type="presOf" srcId="{C9D8847B-1E82-47A6-A0C7-23D87FF20573}" destId="{142C85AD-5FFB-460C-A028-B1A4C18B65EF}" srcOrd="0" destOrd="0" presId="urn:diagrams.loki3.com/BracketList"/>
    <dgm:cxn modelId="{4DA5BDD9-6336-4C7A-8E3E-2F64D1200705}" srcId="{2D02619C-3710-4B70-8A97-30AEC1299436}" destId="{FAB4B90F-D9B7-409F-88BE-4169A7A56B04}" srcOrd="6" destOrd="0" parTransId="{224FE66E-3A64-4B09-B7B9-6D4A5D2467AF}" sibTransId="{89718624-6991-456D-B730-D0B2D6C71BB2}"/>
    <dgm:cxn modelId="{F6463DDF-46F2-48EA-A5A9-82D39A4F1362}" type="presOf" srcId="{AA85C1CE-32B2-414B-8A53-E0DB9D219A72}" destId="{0F831831-9C98-49EF-9930-4AAA2D20F08C}" srcOrd="0" destOrd="1" presId="urn:diagrams.loki3.com/BracketList"/>
    <dgm:cxn modelId="{609C17E5-8C45-4E88-9D24-05D0EB2FF7E7}" srcId="{2D02619C-3710-4B70-8A97-30AEC1299436}" destId="{1136860E-A054-4390-B56A-17F34FFAF10C}" srcOrd="5" destOrd="0" parTransId="{A0F4C230-A5D1-464D-B766-E29427256FB6}" sibTransId="{5CA9754B-5413-49D4-A7CA-A4E9DA14A3D9}"/>
    <dgm:cxn modelId="{54020FFF-8349-46CD-A1AA-B53D7A33951E}" type="presOf" srcId="{614684F5-A52F-46BD-BDDE-6C0D474D7E7D}" destId="{32245FE2-B137-4813-85AB-148BDDAABB70}" srcOrd="0" destOrd="0" presId="urn:diagrams.loki3.com/BracketList"/>
    <dgm:cxn modelId="{B6DBBFBD-F089-46A8-AD59-52E34254C84B}" type="presParOf" srcId="{21537317-631A-4F40-9045-F31A86CE7C0C}" destId="{AC1905B0-8DF8-42DD-A0CF-2C45BABEAEB3}" srcOrd="0" destOrd="0" presId="urn:diagrams.loki3.com/BracketList"/>
    <dgm:cxn modelId="{6A6BA1B3-2688-45D4-81F2-9C780F0BA213}" type="presParOf" srcId="{AC1905B0-8DF8-42DD-A0CF-2C45BABEAEB3}" destId="{E8AE707E-49A3-43B7-8678-0E2D0B0D92CA}" srcOrd="0" destOrd="0" presId="urn:diagrams.loki3.com/BracketList"/>
    <dgm:cxn modelId="{8F4B652B-661A-407C-9FCE-58239BFB7C6A}" type="presParOf" srcId="{AC1905B0-8DF8-42DD-A0CF-2C45BABEAEB3}" destId="{996396E5-AA99-4992-AEF6-DF30C72455F9}" srcOrd="1" destOrd="0" presId="urn:diagrams.loki3.com/BracketList"/>
    <dgm:cxn modelId="{B1E9F8CE-85AE-437B-9525-D51BEFC294F1}" type="presParOf" srcId="{AC1905B0-8DF8-42DD-A0CF-2C45BABEAEB3}" destId="{0CBA4D4E-CD6E-49FC-9B5C-B50A05432679}" srcOrd="2" destOrd="0" presId="urn:diagrams.loki3.com/BracketList"/>
    <dgm:cxn modelId="{139495AB-6D7C-4F7A-95B5-AF8CFE2A327E}" type="presParOf" srcId="{AC1905B0-8DF8-42DD-A0CF-2C45BABEAEB3}" destId="{0F831831-9C98-49EF-9930-4AAA2D20F08C}" srcOrd="3" destOrd="0" presId="urn:diagrams.loki3.com/BracketList"/>
    <dgm:cxn modelId="{E6FA19D1-29CB-42D4-A510-97C409A73593}" type="presParOf" srcId="{21537317-631A-4F40-9045-F31A86CE7C0C}" destId="{33D9862D-C1D0-494D-BBCD-632DC72ED862}" srcOrd="1" destOrd="0" presId="urn:diagrams.loki3.com/BracketList"/>
    <dgm:cxn modelId="{533C5AE3-4F06-4F77-B14F-5A9A78FEF709}" type="presParOf" srcId="{21537317-631A-4F40-9045-F31A86CE7C0C}" destId="{E3099CCF-D284-417D-8764-587023D485C0}" srcOrd="2" destOrd="0" presId="urn:diagrams.loki3.com/BracketList"/>
    <dgm:cxn modelId="{11DF1FDA-3824-41AD-9B6C-657A2B816D55}" type="presParOf" srcId="{E3099CCF-D284-417D-8764-587023D485C0}" destId="{142C85AD-5FFB-460C-A028-B1A4C18B65EF}" srcOrd="0" destOrd="0" presId="urn:diagrams.loki3.com/BracketList"/>
    <dgm:cxn modelId="{BC91905F-866A-41D6-AB7D-4C6FC7E3CCA0}" type="presParOf" srcId="{E3099CCF-D284-417D-8764-587023D485C0}" destId="{2292D052-519F-4A58-A822-D048E1928DCC}" srcOrd="1" destOrd="0" presId="urn:diagrams.loki3.com/BracketList"/>
    <dgm:cxn modelId="{28A0DE2E-974F-474F-8AD8-2CF22229EB9F}" type="presParOf" srcId="{E3099CCF-D284-417D-8764-587023D485C0}" destId="{ACCB3EF0-A126-48C2-8673-4FB88C0A4FAB}" srcOrd="2" destOrd="0" presId="urn:diagrams.loki3.com/BracketList"/>
    <dgm:cxn modelId="{DBF60994-83BA-4DC7-A20F-E53A03C5971F}" type="presParOf" srcId="{E3099CCF-D284-417D-8764-587023D485C0}" destId="{32245FE2-B137-4813-85AB-148BDDAABB7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DB0B2-B597-4B65-8E1A-4337877E4F18}">
      <dsp:nvSpPr>
        <dsp:cNvPr id="0" name=""/>
        <dsp:cNvSpPr/>
      </dsp:nvSpPr>
      <dsp:spPr>
        <a:xfrm>
          <a:off x="94222" y="1642121"/>
          <a:ext cx="1346383" cy="443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Preparation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/>
              <a:ea typeface="Times New Roman"/>
              <a:cs typeface="Times New Roman"/>
              <a:sym typeface="Times New Roman"/>
            </a:rPr>
            <a:t>of data</a:t>
          </a:r>
          <a:endParaRPr lang="en-US" sz="1800" kern="1200" dirty="0"/>
        </a:p>
      </dsp:txBody>
      <dsp:txXfrm>
        <a:off x="94222" y="1642121"/>
        <a:ext cx="1346383" cy="443694"/>
      </dsp:txXfrm>
    </dsp:sp>
    <dsp:sp modelId="{32BEC984-A86C-4977-AB0E-5A90342C76D9}">
      <dsp:nvSpPr>
        <dsp:cNvPr id="0" name=""/>
        <dsp:cNvSpPr/>
      </dsp:nvSpPr>
      <dsp:spPr>
        <a:xfrm>
          <a:off x="92692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72C50-DB1A-4F4D-918A-C642D7E82929}">
      <dsp:nvSpPr>
        <dsp:cNvPr id="0" name=""/>
        <dsp:cNvSpPr/>
      </dsp:nvSpPr>
      <dsp:spPr>
        <a:xfrm>
          <a:off x="167661" y="131002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C9BE-8B0B-4A26-B455-9AE63C69A514}">
      <dsp:nvSpPr>
        <dsp:cNvPr id="0" name=""/>
        <dsp:cNvSpPr/>
      </dsp:nvSpPr>
      <dsp:spPr>
        <a:xfrm>
          <a:off x="347587" y="1340013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6B25-3790-4A13-BFC5-49994502D68F}">
      <dsp:nvSpPr>
        <dsp:cNvPr id="0" name=""/>
        <dsp:cNvSpPr/>
      </dsp:nvSpPr>
      <dsp:spPr>
        <a:xfrm>
          <a:off x="497525" y="1175081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EDB7-BDFC-41B8-8CC6-C430020900B2}">
      <dsp:nvSpPr>
        <dsp:cNvPr id="0" name=""/>
        <dsp:cNvSpPr/>
      </dsp:nvSpPr>
      <dsp:spPr>
        <a:xfrm>
          <a:off x="692445" y="1115106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5732B-CEDF-4212-801B-3AD379BC8669}">
      <dsp:nvSpPr>
        <dsp:cNvPr id="0" name=""/>
        <dsp:cNvSpPr/>
      </dsp:nvSpPr>
      <dsp:spPr>
        <a:xfrm>
          <a:off x="932346" y="1220062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21A01-9D31-4F42-8FB1-2A498CD8F56C}">
      <dsp:nvSpPr>
        <dsp:cNvPr id="0" name=""/>
        <dsp:cNvSpPr/>
      </dsp:nvSpPr>
      <dsp:spPr>
        <a:xfrm>
          <a:off x="1082284" y="1295031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4879D-D0B0-4143-B863-8B64FC8302BF}">
      <dsp:nvSpPr>
        <dsp:cNvPr id="0" name=""/>
        <dsp:cNvSpPr/>
      </dsp:nvSpPr>
      <dsp:spPr>
        <a:xfrm>
          <a:off x="1292197" y="1459963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E1681-2810-48B8-AF5F-A50F16A4C8D5}">
      <dsp:nvSpPr>
        <dsp:cNvPr id="0" name=""/>
        <dsp:cNvSpPr/>
      </dsp:nvSpPr>
      <dsp:spPr>
        <a:xfrm>
          <a:off x="1382160" y="162489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2C5F-40B3-4DF2-A46A-62099DE9F9FF}">
      <dsp:nvSpPr>
        <dsp:cNvPr id="0" name=""/>
        <dsp:cNvSpPr/>
      </dsp:nvSpPr>
      <dsp:spPr>
        <a:xfrm>
          <a:off x="602482" y="1310025"/>
          <a:ext cx="275396" cy="275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D967-0E80-4496-9D51-CFE954E671CC}">
      <dsp:nvSpPr>
        <dsp:cNvPr id="0" name=""/>
        <dsp:cNvSpPr/>
      </dsp:nvSpPr>
      <dsp:spPr>
        <a:xfrm>
          <a:off x="17723" y="1879790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6F214-5A2F-47B2-A7AF-FA597D31EB8C}">
      <dsp:nvSpPr>
        <dsp:cNvPr id="0" name=""/>
        <dsp:cNvSpPr/>
      </dsp:nvSpPr>
      <dsp:spPr>
        <a:xfrm>
          <a:off x="107686" y="201473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3FA98-F695-459B-8B53-4681A386B90E}">
      <dsp:nvSpPr>
        <dsp:cNvPr id="0" name=""/>
        <dsp:cNvSpPr/>
      </dsp:nvSpPr>
      <dsp:spPr>
        <a:xfrm>
          <a:off x="332593" y="2134685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E3ABC-5222-4743-8A61-38DF659826DB}">
      <dsp:nvSpPr>
        <dsp:cNvPr id="0" name=""/>
        <dsp:cNvSpPr/>
      </dsp:nvSpPr>
      <dsp:spPr>
        <a:xfrm>
          <a:off x="647463" y="2329605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240D1-71D5-413B-899E-D4B1F19D7815}">
      <dsp:nvSpPr>
        <dsp:cNvPr id="0" name=""/>
        <dsp:cNvSpPr/>
      </dsp:nvSpPr>
      <dsp:spPr>
        <a:xfrm>
          <a:off x="707438" y="2134685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62E7-B2E2-4C3C-9A4F-ECDAA0323DD0}">
      <dsp:nvSpPr>
        <dsp:cNvPr id="0" name=""/>
        <dsp:cNvSpPr/>
      </dsp:nvSpPr>
      <dsp:spPr>
        <a:xfrm>
          <a:off x="857377" y="2344599"/>
          <a:ext cx="107098" cy="1070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F29E-41B7-4B3E-BEAE-95939FB51857}">
      <dsp:nvSpPr>
        <dsp:cNvPr id="0" name=""/>
        <dsp:cNvSpPr/>
      </dsp:nvSpPr>
      <dsp:spPr>
        <a:xfrm>
          <a:off x="992321" y="2104698"/>
          <a:ext cx="244797" cy="2447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D9F7B-943E-440D-814B-459F06CEBD8F}">
      <dsp:nvSpPr>
        <dsp:cNvPr id="0" name=""/>
        <dsp:cNvSpPr/>
      </dsp:nvSpPr>
      <dsp:spPr>
        <a:xfrm>
          <a:off x="1322185" y="2044722"/>
          <a:ext cx="168297" cy="16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2153F-6E43-4AE8-89D9-03047CB260E7}">
      <dsp:nvSpPr>
        <dsp:cNvPr id="0" name=""/>
        <dsp:cNvSpPr/>
      </dsp:nvSpPr>
      <dsp:spPr>
        <a:xfrm>
          <a:off x="14904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BA0CD-EFB5-4476-B480-BA0E4B845B4E}">
      <dsp:nvSpPr>
        <dsp:cNvPr id="0" name=""/>
        <dsp:cNvSpPr/>
      </dsp:nvSpPr>
      <dsp:spPr>
        <a:xfrm>
          <a:off x="1984750" y="1340222"/>
          <a:ext cx="1077309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Applying models</a:t>
          </a:r>
          <a:endParaRPr lang="en-US" sz="1600" kern="1200" dirty="0"/>
        </a:p>
      </dsp:txBody>
      <dsp:txXfrm>
        <a:off x="1984750" y="1340222"/>
        <a:ext cx="1077309" cy="943600"/>
      </dsp:txXfrm>
    </dsp:sp>
    <dsp:sp modelId="{4476A50E-F2A5-4823-AC8A-E4D6E90A8F05}">
      <dsp:nvSpPr>
        <dsp:cNvPr id="0" name=""/>
        <dsp:cNvSpPr/>
      </dsp:nvSpPr>
      <dsp:spPr>
        <a:xfrm>
          <a:off x="3062059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6C5E1-FEC7-4851-A03A-F323B7D62B1E}">
      <dsp:nvSpPr>
        <dsp:cNvPr id="0" name=""/>
        <dsp:cNvSpPr/>
      </dsp:nvSpPr>
      <dsp:spPr>
        <a:xfrm>
          <a:off x="3556326" y="1340222"/>
          <a:ext cx="1375001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Comparing the applied models</a:t>
          </a:r>
          <a:endParaRPr lang="en-US" sz="1600" kern="1200" dirty="0"/>
        </a:p>
      </dsp:txBody>
      <dsp:txXfrm>
        <a:off x="3556326" y="1340222"/>
        <a:ext cx="1375001" cy="943600"/>
      </dsp:txXfrm>
    </dsp:sp>
    <dsp:sp modelId="{67A4814C-3B06-4D0F-B2C8-D18D99227EDF}">
      <dsp:nvSpPr>
        <dsp:cNvPr id="0" name=""/>
        <dsp:cNvSpPr/>
      </dsp:nvSpPr>
      <dsp:spPr>
        <a:xfrm>
          <a:off x="4931328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A350-505E-4E1F-AEE8-BBD5B1175654}">
      <dsp:nvSpPr>
        <dsp:cNvPr id="0" name=""/>
        <dsp:cNvSpPr/>
      </dsp:nvSpPr>
      <dsp:spPr>
        <a:xfrm>
          <a:off x="5425595" y="1340222"/>
          <a:ext cx="1007388" cy="94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Evaluation Model</a:t>
          </a:r>
          <a:endParaRPr lang="en-US" sz="1600" kern="1200" dirty="0"/>
        </a:p>
      </dsp:txBody>
      <dsp:txXfrm>
        <a:off x="5425595" y="1340222"/>
        <a:ext cx="1007388" cy="943600"/>
      </dsp:txXfrm>
    </dsp:sp>
    <dsp:sp modelId="{640AD55F-A9E9-47B9-9AF7-5337FAF85DEA}">
      <dsp:nvSpPr>
        <dsp:cNvPr id="0" name=""/>
        <dsp:cNvSpPr/>
      </dsp:nvSpPr>
      <dsp:spPr>
        <a:xfrm>
          <a:off x="6432983" y="1339764"/>
          <a:ext cx="494267" cy="943609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BBB8-0D72-428E-908B-55F5FF9DFF23}">
      <dsp:nvSpPr>
        <dsp:cNvPr id="0" name=""/>
        <dsp:cNvSpPr/>
      </dsp:nvSpPr>
      <dsp:spPr>
        <a:xfrm>
          <a:off x="6981170" y="1261782"/>
          <a:ext cx="1145800" cy="1145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/>
              <a:ea typeface="Times New Roman"/>
              <a:cs typeface="Times New Roman"/>
              <a:sym typeface="Times New Roman"/>
            </a:rPr>
            <a:t>Analyse the Best model</a:t>
          </a:r>
          <a:endParaRPr lang="en-US" sz="1600" kern="1200" dirty="0"/>
        </a:p>
      </dsp:txBody>
      <dsp:txXfrm>
        <a:off x="7148969" y="1429581"/>
        <a:ext cx="810202" cy="81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0D4D0-868B-4EC9-A57B-D578A4ED8A8A}">
      <dsp:nvSpPr>
        <dsp:cNvPr id="0" name=""/>
        <dsp:cNvSpPr/>
      </dsp:nvSpPr>
      <dsp:spPr>
        <a:xfrm>
          <a:off x="809431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Customers data</a:t>
          </a:r>
        </a:p>
      </dsp:txBody>
      <dsp:txXfrm>
        <a:off x="826009" y="16578"/>
        <a:ext cx="985655" cy="532850"/>
      </dsp:txXfrm>
    </dsp:sp>
    <dsp:sp modelId="{532154AB-2F8B-44F0-ADA8-2C66B5819E1C}">
      <dsp:nvSpPr>
        <dsp:cNvPr id="0" name=""/>
        <dsp:cNvSpPr/>
      </dsp:nvSpPr>
      <dsp:spPr>
        <a:xfrm>
          <a:off x="2281048" y="0"/>
          <a:ext cx="1018811" cy="566006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Customers data</a:t>
          </a:r>
        </a:p>
      </dsp:txBody>
      <dsp:txXfrm>
        <a:off x="2297626" y="16578"/>
        <a:ext cx="985655" cy="532850"/>
      </dsp:txXfrm>
    </dsp:sp>
    <dsp:sp modelId="{4D1CB56C-D205-4E64-8791-20092BC433B7}">
      <dsp:nvSpPr>
        <dsp:cNvPr id="0" name=""/>
        <dsp:cNvSpPr/>
      </dsp:nvSpPr>
      <dsp:spPr>
        <a:xfrm>
          <a:off x="1842393" y="2405528"/>
          <a:ext cx="424504" cy="424504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C7909-B2C7-4CFA-8FF5-990BC238E642}">
      <dsp:nvSpPr>
        <dsp:cNvPr id="0" name=""/>
        <dsp:cNvSpPr/>
      </dsp:nvSpPr>
      <dsp:spPr>
        <a:xfrm rot="21360000">
          <a:off x="780742" y="2223622"/>
          <a:ext cx="2547807" cy="1781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F70265-A6CE-4F46-B046-FFA08ADA5025}">
      <dsp:nvSpPr>
        <dsp:cNvPr id="0" name=""/>
        <dsp:cNvSpPr/>
      </dsp:nvSpPr>
      <dsp:spPr>
        <a:xfrm rot="21360000">
          <a:off x="785002" y="1902660"/>
          <a:ext cx="1011068" cy="34916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Non-default</a:t>
          </a:r>
        </a:p>
      </dsp:txBody>
      <dsp:txXfrm>
        <a:off x="802047" y="1919705"/>
        <a:ext cx="976978" cy="315076"/>
      </dsp:txXfrm>
    </dsp:sp>
    <dsp:sp modelId="{E7E3CF2F-30A4-472D-932C-A556E8FCAE93}">
      <dsp:nvSpPr>
        <dsp:cNvPr id="0" name=""/>
        <dsp:cNvSpPr/>
      </dsp:nvSpPr>
      <dsp:spPr>
        <a:xfrm rot="21360000">
          <a:off x="756702" y="1529096"/>
          <a:ext cx="1011068" cy="34916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Non-default</a:t>
          </a:r>
        </a:p>
      </dsp:txBody>
      <dsp:txXfrm>
        <a:off x="773747" y="1546141"/>
        <a:ext cx="976978" cy="315076"/>
      </dsp:txXfrm>
    </dsp:sp>
    <dsp:sp modelId="{A918BEA2-750E-49D5-8EE4-845135EFFD65}">
      <dsp:nvSpPr>
        <dsp:cNvPr id="0" name=""/>
        <dsp:cNvSpPr/>
      </dsp:nvSpPr>
      <dsp:spPr>
        <a:xfrm rot="21360000">
          <a:off x="728402" y="1155532"/>
          <a:ext cx="1011068" cy="34916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Non-default</a:t>
          </a:r>
        </a:p>
      </dsp:txBody>
      <dsp:txXfrm>
        <a:off x="745447" y="1172577"/>
        <a:ext cx="976978" cy="315076"/>
      </dsp:txXfrm>
    </dsp:sp>
    <dsp:sp modelId="{075A9748-CD59-4C13-91F5-3AE34E231131}">
      <dsp:nvSpPr>
        <dsp:cNvPr id="0" name=""/>
        <dsp:cNvSpPr/>
      </dsp:nvSpPr>
      <dsp:spPr>
        <a:xfrm rot="21360000">
          <a:off x="700101" y="781967"/>
          <a:ext cx="1011068" cy="34916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Non-default</a:t>
          </a:r>
        </a:p>
      </dsp:txBody>
      <dsp:txXfrm>
        <a:off x="717146" y="799012"/>
        <a:ext cx="976978" cy="315076"/>
      </dsp:txXfrm>
    </dsp:sp>
    <dsp:sp modelId="{C2276021-30FB-4604-B4FC-35D374382C50}">
      <dsp:nvSpPr>
        <dsp:cNvPr id="0" name=""/>
        <dsp:cNvSpPr/>
      </dsp:nvSpPr>
      <dsp:spPr>
        <a:xfrm rot="21360000">
          <a:off x="2256620" y="1800779"/>
          <a:ext cx="1011068" cy="349166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dk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Default</a:t>
          </a:r>
        </a:p>
      </dsp:txBody>
      <dsp:txXfrm>
        <a:off x="2273665" y="1817824"/>
        <a:ext cx="976978" cy="3150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E707E-49A3-43B7-8678-0E2D0B0D92CA}">
      <dsp:nvSpPr>
        <dsp:cNvPr id="0" name=""/>
        <dsp:cNvSpPr/>
      </dsp:nvSpPr>
      <dsp:spPr>
        <a:xfrm>
          <a:off x="4160" y="1301260"/>
          <a:ext cx="2128069" cy="61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Independent variables:</a:t>
          </a:r>
        </a:p>
      </dsp:txBody>
      <dsp:txXfrm>
        <a:off x="4160" y="1301260"/>
        <a:ext cx="2128069" cy="611325"/>
      </dsp:txXfrm>
    </dsp:sp>
    <dsp:sp modelId="{996396E5-AA99-4992-AEF6-DF30C72455F9}">
      <dsp:nvSpPr>
        <dsp:cNvPr id="0" name=""/>
        <dsp:cNvSpPr/>
      </dsp:nvSpPr>
      <dsp:spPr>
        <a:xfrm>
          <a:off x="2132230" y="78610"/>
          <a:ext cx="425613" cy="30566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31831-9C98-49EF-9930-4AAA2D20F08C}">
      <dsp:nvSpPr>
        <dsp:cNvPr id="0" name=""/>
        <dsp:cNvSpPr/>
      </dsp:nvSpPr>
      <dsp:spPr>
        <a:xfrm>
          <a:off x="2728089" y="78610"/>
          <a:ext cx="5788349" cy="30566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 ID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Credit limit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Gender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Marital status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Level of education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History of their past payments made (April to September) (g1 to g6)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Amount of bill statement (h1 to h6)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Amount of previous payment (i1 to i6)</a:t>
          </a:r>
        </a:p>
      </dsp:txBody>
      <dsp:txXfrm>
        <a:off x="2728089" y="78610"/>
        <a:ext cx="5788349" cy="3056625"/>
      </dsp:txXfrm>
    </dsp:sp>
    <dsp:sp modelId="{142C85AD-5FFB-460C-A028-B1A4C18B65EF}">
      <dsp:nvSpPr>
        <dsp:cNvPr id="0" name=""/>
        <dsp:cNvSpPr/>
      </dsp:nvSpPr>
      <dsp:spPr>
        <a:xfrm>
          <a:off x="4160" y="3232291"/>
          <a:ext cx="2128069" cy="611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48260" rIns="135128" bIns="4826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Dependent variables: </a:t>
          </a:r>
        </a:p>
      </dsp:txBody>
      <dsp:txXfrm>
        <a:off x="4160" y="3232291"/>
        <a:ext cx="2128069" cy="611325"/>
      </dsp:txXfrm>
    </dsp:sp>
    <dsp:sp modelId="{2292D052-519F-4A58-A822-D048E1928DCC}">
      <dsp:nvSpPr>
        <dsp:cNvPr id="0" name=""/>
        <dsp:cNvSpPr/>
      </dsp:nvSpPr>
      <dsp:spPr>
        <a:xfrm>
          <a:off x="2132230" y="3203635"/>
          <a:ext cx="425613" cy="66863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45FE2-B137-4813-85AB-148BDDAABB70}">
      <dsp:nvSpPr>
        <dsp:cNvPr id="0" name=""/>
        <dsp:cNvSpPr/>
      </dsp:nvSpPr>
      <dsp:spPr>
        <a:xfrm>
          <a:off x="2728089" y="3203635"/>
          <a:ext cx="5788349" cy="6686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default – A customer who will be default next month                    	     payment (0: no, 1: yes)</a:t>
          </a:r>
        </a:p>
      </dsp:txBody>
      <dsp:txXfrm>
        <a:off x="2728089" y="3203635"/>
        <a:ext cx="5788349" cy="66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6144db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6144db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4837aa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4837aa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766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50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913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95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746D-011B-48F0-8022-A30143D5FDA3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1525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7D336-99D1-46ED-B880-F559F94FF1E7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16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0031-F1F3-4139-85B1-6F7BE11FC994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7632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53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10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00AE-5EC5-4A08-B198-3D4E17A0B88E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56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58BCA22-5B6E-45F7-9053-328E06DA4F70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6767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7AA-D5AD-43D5-88E5-17B7A7224D97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2733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65A5-FDD0-490C-AD53-AC4E53DD72B3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301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78D7-1229-4E0F-AAE8-D7C443B96F24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97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F04-9859-4389-BDD5-2A1613DDB609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18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3A02-C532-4E79-BBE4-9D6B048A91C1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644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1259-E458-47F1-816B-05DB6D22273F}" type="datetime1">
              <a:rPr lang="en-US" smtClean="0"/>
              <a:t>6/26/2023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16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71D1434F-8E08-4BA6-A06F-009DCCACED7F}" type="datetime1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084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0" r:id="rId1"/>
    <p:sldLayoutId id="2147484571" r:id="rId2"/>
    <p:sldLayoutId id="2147484572" r:id="rId3"/>
    <p:sldLayoutId id="2147484573" r:id="rId4"/>
    <p:sldLayoutId id="2147484574" r:id="rId5"/>
    <p:sldLayoutId id="2147484575" r:id="rId6"/>
    <p:sldLayoutId id="2147484576" r:id="rId7"/>
    <p:sldLayoutId id="2147484577" r:id="rId8"/>
    <p:sldLayoutId id="2147484578" r:id="rId9"/>
    <p:sldLayoutId id="2147484579" r:id="rId10"/>
    <p:sldLayoutId id="2147484580" r:id="rId11"/>
    <p:sldLayoutId id="2147484581" r:id="rId12"/>
    <p:sldLayoutId id="214748458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ciml/default-of-credit-card-clients-dataset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3">
            <a:alphaModFix amt="16000"/>
            <a:lum/>
          </a:blip>
          <a:srcRect/>
          <a:stretch>
            <a:fillRect l="5000" t="23000" r="-4000" b="32000"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9144000" cy="10172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lvl="0" algn="ctr" defTabSz="914400">
              <a:spcBef>
                <a:spcPct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3200" b="1" spc="-50" baseline="0" dirty="0">
                <a:sym typeface="Times New Roman"/>
              </a:rPr>
              <a:t>Machine Learning Technique For Detecting Banking Fraud Based On Big Data Analysis</a:t>
            </a:r>
            <a:endParaRPr lang="en-US" sz="3200" b="1" spc="-50" baseline="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646737" y="3670459"/>
            <a:ext cx="3877331" cy="143357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dirty="0">
                <a:solidFill>
                  <a:schemeClr val="tx1"/>
                </a:solidFill>
                <a:sym typeface="Times New Roman"/>
              </a:rPr>
              <a:t>Presented By,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dirty="0">
                <a:solidFill>
                  <a:schemeClr val="tx1"/>
                </a:solidFill>
                <a:sym typeface="Times New Roman"/>
              </a:rPr>
              <a:t>Deepu K (19030141CSE078)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dirty="0">
                <a:solidFill>
                  <a:schemeClr val="tx1"/>
                </a:solidFill>
                <a:sym typeface="Times New Roman"/>
              </a:rPr>
              <a:t>Darshan K (19030141CSE079)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1800" dirty="0">
                <a:solidFill>
                  <a:schemeClr val="tx1"/>
                </a:solidFill>
                <a:sym typeface="Times New Roman"/>
              </a:rPr>
              <a:t>Varun Tejas K S (19030141CSE084)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FBF57B77-DC3A-41D6-B424-8AAF43237911}"/>
              </a:ext>
            </a:extLst>
          </p:cNvPr>
          <p:cNvSpPr txBox="1">
            <a:spLocks/>
          </p:cNvSpPr>
          <p:nvPr/>
        </p:nvSpPr>
        <p:spPr>
          <a:xfrm>
            <a:off x="0" y="1396638"/>
            <a:ext cx="9144000" cy="53202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 pitchFamily="34" charset="0"/>
              <a:buChar char="●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●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 pitchFamily="34" charset="0"/>
              <a:buChar char="○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048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Calibri" pitchFamily="34" charset="0"/>
              <a:buChar char="■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Aft>
                <a:spcPts val="600"/>
              </a:spcAft>
              <a:buSzPct val="80000"/>
              <a:buFont typeface="Calibri" panose="020F0502020204030204" pitchFamily="34" charset="0"/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02853-C329-474C-95D1-7E0ADA388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60" y="1348368"/>
            <a:ext cx="3421713" cy="3193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319"/>
    </mc:Choice>
    <mc:Fallback xmlns="">
      <p:transition advTm="3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03C2-5946-455D-9DB0-DD1A9421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12"/>
            <a:ext cx="914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One-Hot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18CAF-98AB-4788-B66E-25857B20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2812"/>
            <a:ext cx="8700098" cy="1370388"/>
          </a:xfrm>
        </p:spPr>
        <p:txBody>
          <a:bodyPr>
            <a:normAutofit/>
          </a:bodyPr>
          <a:lstStyle/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The process in which Categorical variables are converted into a form, where we can apply algorithms to do prediction easily.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(n-1) features </a:t>
            </a:r>
          </a:p>
          <a:p>
            <a:pPr algn="just" fontAlgn="base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Ex. There are 4 features in Education </a:t>
            </a:r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Converted to 3 features (n-1)</a:t>
            </a: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 fontAlgn="base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20000"/>
              </a:lnSpc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C7B8F-2D62-4839-9C9A-3391E4AC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7" y="2571750"/>
            <a:ext cx="6527114" cy="2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BBB-3DA6-4903-A673-FC8E0E9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F5DEE-EF54-470D-8464-BDD54433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6880"/>
            <a:ext cx="8520600" cy="2912749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IN" sz="1800" b="1" dirty="0">
                <a:solidFill>
                  <a:schemeClr val="tx1"/>
                </a:solidFill>
                <a:latin typeface="+mj-lt"/>
              </a:rPr>
              <a:t>Evaluation Metrics:</a:t>
            </a:r>
          </a:p>
          <a:p>
            <a:pPr marL="114300" indent="0">
              <a:buNone/>
            </a:pPr>
            <a:endParaRPr lang="en-IN" sz="1800" b="1" dirty="0">
              <a:solidFill>
                <a:schemeClr val="tx1"/>
              </a:solidFill>
              <a:latin typeface="+mj-lt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Accuracy:  </a:t>
            </a:r>
            <a:r>
              <a:rPr lang="en-US" dirty="0">
                <a:solidFill>
                  <a:schemeClr val="tx1"/>
                </a:solidFill>
              </a:rPr>
              <a:t>Accuracy determine how often the model predicts default and non-default correctly.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chemeClr val="tx1"/>
                </a:solidFill>
              </a:rPr>
              <a:t>Precision calculates whenever our models predicts it is default how often it is correct.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Recall: </a:t>
            </a:r>
            <a:r>
              <a:rPr lang="en-IN" dirty="0">
                <a:solidFill>
                  <a:schemeClr val="tx1"/>
                </a:solidFill>
              </a:rPr>
              <a:t>Recall regulate </a:t>
            </a:r>
            <a:r>
              <a:rPr lang="en-US" dirty="0">
                <a:solidFill>
                  <a:schemeClr val="tx1"/>
                </a:solidFill>
              </a:rPr>
              <a:t>the actual default that the model is actually predict.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Precision Recall Curve: </a:t>
            </a:r>
            <a:r>
              <a:rPr lang="en-US" dirty="0">
                <a:solidFill>
                  <a:schemeClr val="tx1"/>
                </a:solidFill>
              </a:rPr>
              <a:t>PRC will display the tradeoff between precision and recall threshold.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Cross Validation:</a:t>
            </a:r>
          </a:p>
          <a:p>
            <a:pPr marL="3429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320040" indent="-285750"/>
            <a:r>
              <a:rPr lang="en-US" sz="1400" dirty="0">
                <a:solidFill>
                  <a:schemeClr val="tx1"/>
                </a:solidFill>
                <a:cs typeface="Times New Roman" panose="02020603050405020304" pitchFamily="18" charset="0"/>
              </a:rPr>
              <a:t>K Fold cross validation; k = 5 </a:t>
            </a:r>
          </a:p>
          <a:p>
            <a:pPr marL="3429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23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1679"/>
            <a:ext cx="7543800" cy="56134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Confusion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True Positive – A person who is defaulter and predicted as defaulter.</a:t>
            </a:r>
          </a:p>
          <a:p>
            <a:pPr algn="just"/>
            <a:r>
              <a:rPr lang="en-IN" dirty="0"/>
              <a:t>True Negative – A person who is non-defaulter and predicted as non-defaulter.</a:t>
            </a:r>
          </a:p>
          <a:p>
            <a:pPr algn="just"/>
            <a:r>
              <a:rPr lang="en-IN" dirty="0"/>
              <a:t>False Positive – A person who is predicted defaulter is non-defaulter.</a:t>
            </a:r>
          </a:p>
          <a:p>
            <a:pPr algn="just"/>
            <a:r>
              <a:rPr lang="en-IN" b="1" dirty="0"/>
              <a:t>False Negative – A person who is predicted non-defaulter is defaulter.</a:t>
            </a:r>
          </a:p>
          <a:p>
            <a:endParaRPr lang="en-IN" dirty="0"/>
          </a:p>
          <a:p>
            <a:pPr marL="3429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619161"/>
              </p:ext>
            </p:extLst>
          </p:nvPr>
        </p:nvGraphicFramePr>
        <p:xfrm>
          <a:off x="1033276" y="3025141"/>
          <a:ext cx="6646477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16">
                  <a:extLst>
                    <a:ext uri="{9D8B030D-6E8A-4147-A177-3AD203B41FA5}">
                      <a16:colId xmlns:a16="http://schemas.microsoft.com/office/drawing/2014/main" val="459611669"/>
                    </a:ext>
                  </a:extLst>
                </a:gridCol>
                <a:gridCol w="2444169">
                  <a:extLst>
                    <a:ext uri="{9D8B030D-6E8A-4147-A177-3AD203B41FA5}">
                      <a16:colId xmlns:a16="http://schemas.microsoft.com/office/drawing/2014/main" val="2106886947"/>
                    </a:ext>
                  </a:extLst>
                </a:gridCol>
                <a:gridCol w="2215492">
                  <a:extLst>
                    <a:ext uri="{9D8B030D-6E8A-4147-A177-3AD203B41FA5}">
                      <a16:colId xmlns:a16="http://schemas.microsoft.com/office/drawing/2014/main" val="170911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Non-defaulter (predicted)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Defaulter (predicted)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Non-defaulter (actual) - 0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5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Defaulter (actual)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44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D2DF-C77A-4E31-824B-D136BA2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20447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A340-9B23-4C0A-9AD3-B67832A8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3146"/>
            <a:ext cx="8336541" cy="341105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investigated the data, checking for data unbalancing, visualizing the features and understanding the relationship between different features.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used both train-validation split and cross-validation to evaluate the model effectiveness to predict the target value, i.e. detecting if a credit card client will default next month.</a:t>
            </a:r>
          </a:p>
          <a:p>
            <a:pPr algn="just">
              <a:lnSpc>
                <a:spcPct val="12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then investigated five predictive models: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started with Logistic Regression, Naïve bayes, SVM, KNN, Classification Tree and  ANN accuracy is almost same.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We choose based model based on </a:t>
            </a:r>
            <a:r>
              <a:rPr lang="en-US" sz="1400" b="1" dirty="0">
                <a:solidFill>
                  <a:schemeClr val="tx1"/>
                </a:solidFill>
              </a:rPr>
              <a:t>minimum value of False Negative value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sz="1400" dirty="0">
                <a:solidFill>
                  <a:schemeClr val="tx1"/>
                </a:solidFill>
              </a:rPr>
              <a:t>This would also inform the issuer’s decisions on who to </a:t>
            </a:r>
            <a:r>
              <a:rPr lang="en-US" sz="1400" b="1" dirty="0">
                <a:solidFill>
                  <a:schemeClr val="tx1"/>
                </a:solidFill>
              </a:rPr>
              <a:t>give a credit card </a:t>
            </a:r>
            <a:r>
              <a:rPr lang="en-US" sz="1400" dirty="0">
                <a:solidFill>
                  <a:schemeClr val="tx1"/>
                </a:solidFill>
              </a:rPr>
              <a:t>to and what </a:t>
            </a:r>
            <a:r>
              <a:rPr lang="en-US" sz="1400" b="1" dirty="0">
                <a:solidFill>
                  <a:schemeClr val="tx1"/>
                </a:solidFill>
              </a:rPr>
              <a:t>credit limit</a:t>
            </a:r>
            <a:r>
              <a:rPr lang="en-US" sz="1400" dirty="0">
                <a:solidFill>
                  <a:schemeClr val="tx1"/>
                </a:solidFill>
              </a:rPr>
              <a:t> to provide. </a:t>
            </a:r>
          </a:p>
        </p:txBody>
      </p:sp>
    </p:spTree>
    <p:extLst>
      <p:ext uri="{BB962C8B-B14F-4D97-AF65-F5344CB8AC3E}">
        <p14:creationId xmlns:p14="http://schemas.microsoft.com/office/powerpoint/2010/main" val="231209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E6A829-CC9B-42ED-910B-B44EEDFE3FFB}"/>
              </a:ext>
            </a:extLst>
          </p:cNvPr>
          <p:cNvSpPr txBox="1">
            <a:spLocks/>
          </p:cNvSpPr>
          <p:nvPr/>
        </p:nvSpPr>
        <p:spPr>
          <a:xfrm>
            <a:off x="491388" y="508929"/>
            <a:ext cx="8571374" cy="54905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9925C-FAC9-4E65-AE2A-BA2F149D9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06" y="1057982"/>
            <a:ext cx="2464187" cy="350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2530-ED34-4070-ADA2-C8E8037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1A3C-53F0-4031-849A-CB73FBEF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Li, Xiao-Lin, and Yu Zhong. An overview of personal credit scoring:  techniques and future work. Journal: International Journal of Intelligence Science ISSN 2163-0283. 2012.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Federal Reserve. (2017) “Report to the Congress on the Profitability of Credit Card Operations of Depository Institutions”.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Taiwo Oladipupo Ayodele. (2010) “Types of Machine Learning Algorithms”, New Advances In Machine Learning, Yagang Zhang (Ed.), Intech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Default Credit Card Clients Dataset, 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https://www.kaggle.com/uciml/default-of-credit-card-clients-dataset/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</a:rPr>
              <a:t>Davis J., Goadrich M. The Relationship Between Precision-Recall and ROC Curves.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ACM New York, NY, USA 2006. ISBN:1-59593-383-2.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Arlot, Sylvain, and Alain Celisse. A survey of cross-validation procedures for model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selection. eprint arXiv:0907.4728. DOI:10.1214/09-SS054.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https://www.analyticsvidhya.com/blog/2016/03/introduction-deep-learning-fundamentals-neural-networks/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2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2051" y="1167932"/>
            <a:ext cx="5701826" cy="1403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54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654344"/>
            <a:ext cx="8520600" cy="64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Times New Roman"/>
                <a:cs typeface="Times New Roman"/>
                <a:sym typeface="Times New Roman"/>
              </a:rPr>
              <a:t>Overview</a:t>
            </a:r>
            <a:endParaRPr sz="32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465243"/>
            <a:ext cx="8072136" cy="2136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Banking / 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Financial Institutes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plays a significant role in providing financial servic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e.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To maintain the integrity, bank/</a:t>
            </a: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institute</a:t>
            </a: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 must be careful when investing in customers to avoid financial loss.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Before giving credit to borrowers, the bank must come to about the potential of customers.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term credit scoring, determines the relation between defaulters and loan characteristics.</a:t>
            </a:r>
            <a:endParaRPr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endParaRPr lang="en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08D-EC70-490F-B90F-A7B553B9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31464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2C72-8EF1-4989-80C9-BD70F8B3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87277"/>
            <a:ext cx="8193323" cy="3081598"/>
          </a:xfrm>
        </p:spPr>
        <p:txBody>
          <a:bodyPr>
            <a:normAutofit/>
          </a:bodyPr>
          <a:lstStyle/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model we built here will use all possible factors to predict data on customers to find who are defaulters and non-defaulters next month.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>
              <a:buFont typeface="Times New Roman"/>
              <a:buChar char="●"/>
            </a:pPr>
            <a:r>
              <a:rPr lang="en-US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The goal is to find the whether the clients are able to pay their next month credit amount.</a:t>
            </a: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lvl="0" algn="just" fontAlgn="base"/>
            <a:r>
              <a:rPr lang="en-IN" dirty="0">
                <a:solidFill>
                  <a:schemeClr val="tx1"/>
                </a:solidFill>
              </a:rPr>
              <a:t>Identify some potential customers for the bank who can settle their credit balance.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To determine if their customers could make the credit card payments on-time. 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Default</a:t>
            </a:r>
            <a:r>
              <a:rPr lang="en-US" dirty="0">
                <a:solidFill>
                  <a:schemeClr val="tx1"/>
                </a:solidFill>
              </a:rPr>
              <a:t> is the failure to </a:t>
            </a:r>
            <a:r>
              <a:rPr lang="en-US" b="1" dirty="0">
                <a:solidFill>
                  <a:schemeClr val="tx1"/>
                </a:solidFill>
              </a:rPr>
              <a:t>pay</a:t>
            </a:r>
            <a:r>
              <a:rPr lang="en-US" dirty="0">
                <a:solidFill>
                  <a:schemeClr val="tx1"/>
                </a:solidFill>
              </a:rPr>
              <a:t> interest or principal on a loan or credit card payment.</a:t>
            </a:r>
          </a:p>
          <a:p>
            <a:pPr lvl="0" algn="just" fontAlgn="base"/>
            <a:endParaRPr lang="en-US" dirty="0">
              <a:solidFill>
                <a:schemeClr val="tx1"/>
              </a:solidFill>
            </a:endParaRPr>
          </a:p>
          <a:p>
            <a:pPr lvl="0" algn="just">
              <a:buFont typeface="Times New Roman"/>
              <a:buChar char="●"/>
            </a:pPr>
            <a:endParaRPr lang="en-US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2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D5B-7BBF-4438-96D1-A8F3297F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0943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Process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1CC09-8D8A-4434-867C-66FC4E60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8" y="1383830"/>
            <a:ext cx="8116204" cy="297312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process is done by Supervised learning Algorithm.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The idea behind using this is we have a prior knowledge on our output values. 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acts as a guide to teach the algorithms what conclusion it should come up with.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Common algorithms in supervised learning includes logistic regression, naive bayes, support vector machines and decision tree classifier.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574777"/>
            <a:ext cx="7406640" cy="7567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Approach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999000"/>
              </p:ext>
            </p:extLst>
          </p:nvPr>
        </p:nvGraphicFramePr>
        <p:xfrm>
          <a:off x="461262" y="1189822"/>
          <a:ext cx="8198615" cy="356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1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BD97-42D8-40E4-AB6A-CDB5ECC5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4777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a typeface="Times New Roman"/>
                <a:cs typeface="Times New Roman"/>
                <a:sym typeface="Times New Roman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E8DA-DFC8-4672-9890-091B1941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8345"/>
            <a:ext cx="8083153" cy="2937385"/>
          </a:xfrm>
        </p:spPr>
        <p:txBody>
          <a:bodyPr>
            <a:normAutofit/>
          </a:bodyPr>
          <a:lstStyle/>
          <a:p>
            <a:r>
              <a:rPr lang="en-US" dirty="0">
                <a:ea typeface="Times New Roman"/>
                <a:cs typeface="Times New Roman"/>
                <a:sym typeface="Times New Roman"/>
              </a:rPr>
              <a:t>Oriented: UCI Machine Learning Repository. (</a:t>
            </a:r>
            <a:r>
              <a:rPr lang="en-US" dirty="0">
                <a:ea typeface="Times New Roman"/>
                <a:cs typeface="Times New Roman"/>
                <a:sym typeface="Times New Roman"/>
                <a:hlinkClick r:id="rId2"/>
              </a:rPr>
              <a:t>Link</a:t>
            </a:r>
            <a:r>
              <a:rPr lang="en-US" dirty="0">
                <a:ea typeface="Times New Roman"/>
                <a:cs typeface="Times New Roman"/>
                <a:sym typeface="Times New Roman"/>
              </a:rPr>
              <a:t>)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Attributes: 24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ea typeface="Times New Roman"/>
                <a:cs typeface="Times New Roman"/>
                <a:sym typeface="Times New Roman"/>
              </a:rPr>
              <a:t>Tuples: 30,000</a:t>
            </a:r>
          </a:p>
          <a:p>
            <a:endParaRPr lang="en-US" dirty="0"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6422EBB-F8EB-4122-BA50-08EB4375F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928804"/>
              </p:ext>
            </p:extLst>
          </p:nvPr>
        </p:nvGraphicFramePr>
        <p:xfrm>
          <a:off x="5034708" y="1861850"/>
          <a:ext cx="4109292" cy="283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68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FF91-A577-43BD-A866-9DD1B23ED665}"/>
              </a:ext>
            </a:extLst>
          </p:cNvPr>
          <p:cNvSpPr txBox="1">
            <a:spLocks/>
          </p:cNvSpPr>
          <p:nvPr/>
        </p:nvSpPr>
        <p:spPr>
          <a:xfrm>
            <a:off x="502902" y="433920"/>
            <a:ext cx="8520600" cy="5727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B75B1E-503C-42D4-B2A3-75190DA6A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081514"/>
              </p:ext>
            </p:extLst>
          </p:nvPr>
        </p:nvGraphicFramePr>
        <p:xfrm>
          <a:off x="190515" y="720270"/>
          <a:ext cx="8520600" cy="39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05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C67-A7A3-4DB2-B0AB-EBDD71B1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44" y="90509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8B0FD-DE69-4803-B2AA-8A4AB9B9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244" y="717453"/>
            <a:ext cx="8520600" cy="3946960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Data set is divided in </a:t>
            </a:r>
            <a:r>
              <a:rPr lang="en-CA" b="1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60:40 ratio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for train and test respectively.</a:t>
            </a:r>
            <a:endParaRPr lang="en-CA" b="1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ID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was dropped as its unnecessary for our modeling.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 attribute name ‘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’ was converted to ‘PAY_1’ for naming convenience.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Pay_0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: No consumption of credit card=-2, Pay duly(paid on time)=-1, payment delay for one month=1, payment delay for two months=2, payment delay for nine months and above=9. 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Marital Status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0 is converted to value 3 (Others).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No Null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values in dataset.</a:t>
            </a: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r>
              <a:rPr lang="en-CA" b="1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Robust Scaler </a:t>
            </a:r>
            <a:r>
              <a:rPr lang="en-CA" dirty="0">
                <a:solidFill>
                  <a:schemeClr val="tx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– It is used to convert variable in the same scale. Ex.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in </a:t>
            </a:r>
            <a:r>
              <a:rPr lang="en-CA" b="1" dirty="0">
                <a:solidFill>
                  <a:schemeClr val="tx1"/>
                </a:solidFill>
                <a:cs typeface="Times New Roman" panose="02020603050405020304" pitchFamily="18" charset="0"/>
              </a:rPr>
              <a:t>Limit Balance column </a:t>
            </a:r>
            <a:r>
              <a:rPr lang="en-CA" dirty="0">
                <a:solidFill>
                  <a:schemeClr val="tx1"/>
                </a:solidFill>
                <a:cs typeface="Times New Roman" panose="02020603050405020304" pitchFamily="18" charset="0"/>
              </a:rPr>
              <a:t>there are different range of values which are converted in proper scale.</a:t>
            </a:r>
            <a:endParaRPr lang="en-CA" dirty="0">
              <a:solidFill>
                <a:schemeClr val="tx1"/>
              </a:solidFill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buFont typeface="Times New Roman"/>
              <a:buChar char="●"/>
            </a:pPr>
            <a:endParaRPr lang="en-CA" sz="1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84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642548-F01D-4B0A-832A-DCFC86B2E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80" y="588333"/>
            <a:ext cx="8520600" cy="57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AC1D-C6CD-4C4A-9309-D88AB79E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82075"/>
            <a:ext cx="8520600" cy="3416400"/>
          </a:xfrm>
        </p:spPr>
        <p:txBody>
          <a:bodyPr numCol="3"/>
          <a:lstStyle/>
          <a:p>
            <a:r>
              <a:rPr lang="en-US" dirty="0"/>
              <a:t>Education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Marital status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9566F3-050E-4896-9EEC-119184C7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58028"/>
              </p:ext>
            </p:extLst>
          </p:nvPr>
        </p:nvGraphicFramePr>
        <p:xfrm>
          <a:off x="564042" y="1785511"/>
          <a:ext cx="2335031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36473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998558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4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648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DD70D4-982A-4AAE-9087-5782973D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700333"/>
              </p:ext>
            </p:extLst>
          </p:nvPr>
        </p:nvGraphicFramePr>
        <p:xfrm>
          <a:off x="3525964" y="1785511"/>
          <a:ext cx="1821255" cy="111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5838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39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370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3F60BC-3977-486F-A8E1-32A381218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5858"/>
              </p:ext>
            </p:extLst>
          </p:nvPr>
        </p:nvGraphicFramePr>
        <p:xfrm>
          <a:off x="6063883" y="1785511"/>
          <a:ext cx="2146533" cy="1986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00183">
                  <a:extLst>
                    <a:ext uri="{9D8B030D-6E8A-4147-A177-3AD203B41FA5}">
                      <a16:colId xmlns:a16="http://schemas.microsoft.com/office/drawing/2014/main" val="1116327607"/>
                    </a:ext>
                  </a:extLst>
                </a:gridCol>
                <a:gridCol w="846350">
                  <a:extLst>
                    <a:ext uri="{9D8B030D-6E8A-4147-A177-3AD203B41FA5}">
                      <a16:colId xmlns:a16="http://schemas.microsoft.com/office/drawing/2014/main" val="213674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7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5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45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5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323C2E5D7A14A94A97ACF7B73A29C" ma:contentTypeVersion="17" ma:contentTypeDescription="Create a new document." ma:contentTypeScope="" ma:versionID="a8665360576719106702a312482bddfb">
  <xsd:schema xmlns:xsd="http://www.w3.org/2001/XMLSchema" xmlns:xs="http://www.w3.org/2001/XMLSchema" xmlns:p="http://schemas.microsoft.com/office/2006/metadata/properties" xmlns:ns2="760cda95-0e80-4835-b431-e98074013310" xmlns:ns3="14283bf6-9061-4c35-ac3c-547f10cab925" targetNamespace="http://schemas.microsoft.com/office/2006/metadata/properties" ma:root="true" ma:fieldsID="879074d76ebc7d7d714d04e9c5aad048" ns2:_="" ns3:_="">
    <xsd:import namespace="760cda95-0e80-4835-b431-e98074013310"/>
    <xsd:import namespace="14283bf6-9061-4c35-ac3c-547f10cab9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cda95-0e80-4835-b431-e980740133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a01f2731-63bc-4224-a580-bd1a99c27b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83bf6-9061-4c35-ac3c-547f10cab92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9512c63-610e-44c0-b5cc-c5dae847788b}" ma:internalName="TaxCatchAll" ma:showField="CatchAllData" ma:web="14283bf6-9061-4c35-ac3c-547f10cab9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283bf6-9061-4c35-ac3c-547f10cab925" xsi:nil="true"/>
    <lcf76f155ced4ddcb4097134ff3c332f xmlns="760cda95-0e80-4835-b431-e980740133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966284-8900-4A8A-8342-034F98D82DEF}"/>
</file>

<file path=customXml/itemProps2.xml><?xml version="1.0" encoding="utf-8"?>
<ds:datastoreItem xmlns:ds="http://schemas.openxmlformats.org/officeDocument/2006/customXml" ds:itemID="{6BBEEFBB-DD0B-4F92-9302-AA7C2285473F}"/>
</file>

<file path=customXml/itemProps3.xml><?xml version="1.0" encoding="utf-8"?>
<ds:datastoreItem xmlns:ds="http://schemas.openxmlformats.org/officeDocument/2006/customXml" ds:itemID="{F39B6A2A-A1D4-409A-B554-656002637FCA}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3341</TotalTime>
  <Words>1040</Words>
  <Application>Microsoft Office PowerPoint</Application>
  <PresentationFormat>On-screen Show (16:9)</PresentationFormat>
  <Paragraphs>180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Machine Learning Technique For Detecting Banking Fraud Based On Big Data Analysis</vt:lpstr>
      <vt:lpstr>Overview</vt:lpstr>
      <vt:lpstr>Goal</vt:lpstr>
      <vt:lpstr>Process Design</vt:lpstr>
      <vt:lpstr>Approach Design</vt:lpstr>
      <vt:lpstr>Dataset Overview</vt:lpstr>
      <vt:lpstr>PowerPoint Presentation</vt:lpstr>
      <vt:lpstr>Data Preprocessing</vt:lpstr>
      <vt:lpstr>Feature Engineering</vt:lpstr>
      <vt:lpstr>One-Hot Encoding</vt:lpstr>
      <vt:lpstr>Evaluation Process</vt:lpstr>
      <vt:lpstr>Confusion Metrics</vt:lpstr>
      <vt:lpstr>Conclusion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 Code</dc:title>
  <dc:creator>Deepu</dc:creator>
  <cp:lastModifiedBy>DARSHAN K</cp:lastModifiedBy>
  <cp:revision>1300</cp:revision>
  <dcterms:modified xsi:type="dcterms:W3CDTF">2023-06-26T17:51:47Z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0x010100659323C2E5D7A14A94A97ACF7B73A29C</vt:lpwstr>
  </property>
</Properties>
</file>