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40FC1-0E55-44E1-5024-9CF392399E9E}" v="30" dt="2024-08-22T15:20:36.248"/>
    <p1510:client id="{2620A143-3E81-5F7E-5591-0A90B3BE399E}" v="776" dt="2024-08-21T22:03:12.922"/>
    <p1510:client id="{C4730C39-F0C7-EF1C-DE42-2E1EF459AA8A}" v="17" dt="2024-08-22T15:06:15.664"/>
    <p1510:client id="{C998EF12-A2B6-952F-210F-414149F24272}" v="71" dt="2024-08-21T21:10:5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8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0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8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13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8/22/2024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Summarization of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9600" dirty="0">
                <a:latin typeface="Calibri"/>
                <a:ea typeface="Calibri"/>
                <a:cs typeface="Calibri"/>
              </a:rPr>
              <a:t>Presented by Kalden </a:t>
            </a:r>
            <a:r>
              <a:rPr lang="en-US" sz="9600" dirty="0" err="1">
                <a:latin typeface="Calibri"/>
                <a:ea typeface="Calibri"/>
                <a:cs typeface="Calibri"/>
              </a:rPr>
              <a:t>Yugyel</a:t>
            </a:r>
            <a:r>
              <a:rPr lang="en-US" sz="9600" dirty="0">
                <a:latin typeface="Calibri"/>
                <a:ea typeface="Calibri"/>
                <a:cs typeface="Calibri"/>
              </a:rPr>
              <a:t> Dorji</a:t>
            </a:r>
            <a:endParaRPr lang="en-US" sz="9600"/>
          </a:p>
          <a:p>
            <a:r>
              <a:rPr lang="en-US" sz="9600" dirty="0">
                <a:latin typeface="Calibri"/>
                <a:ea typeface="Calibri"/>
                <a:cs typeface="Calibri"/>
              </a:rPr>
              <a:t>For Cotiviti</a:t>
            </a:r>
          </a:p>
          <a:p>
            <a:br>
              <a:rPr lang="en-US" dirty="0"/>
            </a:b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en-US" dirty="0"/>
              <a:t>AI driven summarization improves efficiency, accuracy, and understanding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/>
              <a:t>Careful consideration of challenges ensures successful integration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Strategic investment in AI positions healthcare organizations for long-term success</a:t>
            </a:r>
          </a:p>
        </p:txBody>
      </p:sp>
    </p:spTree>
    <p:extLst>
      <p:ext uri="{BB962C8B-B14F-4D97-AF65-F5344CB8AC3E}">
        <p14:creationId xmlns:p14="http://schemas.microsoft.com/office/powerpoint/2010/main" val="322195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BE00-F7CA-A3A3-35FA-2EEA03F1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Importance of Summarization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E31C-0FCD-C54C-4E0C-5BB60994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Consolidates data from electronic health records, insurance claims, and policy documents</a:t>
            </a:r>
          </a:p>
          <a:p>
            <a:endParaRPr lang="en-US" dirty="0"/>
          </a:p>
          <a:p>
            <a:pPr marL="457200" indent="-457200">
              <a:buChar char="•"/>
            </a:pPr>
            <a:r>
              <a:rPr lang="en-US" dirty="0"/>
              <a:t>Reduces redundancy and improves information clarity</a:t>
            </a:r>
          </a:p>
          <a:p>
            <a:endParaRPr lang="en-US" dirty="0"/>
          </a:p>
          <a:p>
            <a:pPr marL="457200" indent="-457200">
              <a:buChar char="•"/>
            </a:pPr>
            <a:r>
              <a:rPr lang="en-US" dirty="0"/>
              <a:t>Enhances decision-making and care coordination</a:t>
            </a:r>
          </a:p>
        </p:txBody>
      </p:sp>
    </p:spTree>
    <p:extLst>
      <p:ext uri="{BB962C8B-B14F-4D97-AF65-F5344CB8AC3E}">
        <p14:creationId xmlns:p14="http://schemas.microsoft.com/office/powerpoint/2010/main" val="11132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AI-Driven summarization for claims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AI tools reduce administrative burdens by automatically summarizing policy details</a:t>
            </a:r>
            <a:endParaRPr lang="en-US"/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Improved accuracy and efficiency in claims processing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Simplifies complex policy language for better stakeholder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8556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POC: Automation in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Text Summarizer Tool built with Python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Utilizes NLTK for natural language processing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 err="1"/>
              <a:t>Tkinter</a:t>
            </a:r>
            <a:r>
              <a:rPr lang="en-US" dirty="0"/>
              <a:t> provides the graphical user interface </a:t>
            </a:r>
          </a:p>
        </p:txBody>
      </p:sp>
    </p:spTree>
    <p:extLst>
      <p:ext uri="{BB962C8B-B14F-4D97-AF65-F5344CB8AC3E}">
        <p14:creationId xmlns:p14="http://schemas.microsoft.com/office/powerpoint/2010/main" val="39433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POC: Key functionalities of the text summarizer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Text Processing: Tokenizes text and removes </a:t>
            </a:r>
            <a:r>
              <a:rPr lang="en-US" dirty="0" err="1"/>
              <a:t>stopwords</a:t>
            </a:r>
            <a:r>
              <a:rPr lang="en-US" dirty="0"/>
              <a:t> using NLTK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Summarization Algorithm: Calculates word frequency to generate a concise summary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User Interface: Built with </a:t>
            </a:r>
            <a:r>
              <a:rPr lang="en-US" dirty="0" err="1"/>
              <a:t>Tkinter</a:t>
            </a:r>
            <a:r>
              <a:rPr lang="en-US" dirty="0"/>
              <a:t> and includes export features</a:t>
            </a:r>
          </a:p>
        </p:txBody>
      </p:sp>
    </p:spTree>
    <p:extLst>
      <p:ext uri="{BB962C8B-B14F-4D97-AF65-F5344CB8AC3E}">
        <p14:creationId xmlns:p14="http://schemas.microsoft.com/office/powerpoint/2010/main" val="128514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CD25-1911-536B-E286-BC4F6D80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POC: Example run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23DEEE-F65A-F407-2FDC-2E07E11C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699" y="2312769"/>
            <a:ext cx="6101363" cy="4416726"/>
          </a:xfrm>
        </p:spPr>
      </p:pic>
    </p:spTree>
    <p:extLst>
      <p:ext uri="{BB962C8B-B14F-4D97-AF65-F5344CB8AC3E}">
        <p14:creationId xmlns:p14="http://schemas.microsoft.com/office/powerpoint/2010/main" val="34189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POC: Application in healthcare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/>
              <a:t>Automates the summarization of important documents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Reduces manual workload, improves accuracy and efficiency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Facilitates better-informed decision-making through clear, concise summaries</a:t>
            </a:r>
          </a:p>
        </p:txBody>
      </p:sp>
    </p:spTree>
    <p:extLst>
      <p:ext uri="{BB962C8B-B14F-4D97-AF65-F5344CB8AC3E}">
        <p14:creationId xmlns:p14="http://schemas.microsoft.com/office/powerpoint/2010/main" val="147614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Strategic opportunities for </a:t>
            </a:r>
            <a:r>
              <a:rPr lang="en-US" sz="3300" dirty="0" err="1"/>
              <a:t>cotiviti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Enhance client engagement through better communication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Investment opportunities in AI firms or in-house AI talent</a:t>
            </a:r>
          </a:p>
        </p:txBody>
      </p:sp>
    </p:spTree>
    <p:extLst>
      <p:ext uri="{BB962C8B-B14F-4D97-AF65-F5344CB8AC3E}">
        <p14:creationId xmlns:p14="http://schemas.microsoft.com/office/powerpoint/2010/main" val="340130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C25-FB4B-319A-64A6-087E73BE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Integration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FE28-406B-02EA-AD11-8625FF8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Potential job displacement for claims specialists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Importance of high-quality datasets and licensed content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Integration with existing Insurance Management Systems requires careful planning</a:t>
            </a:r>
          </a:p>
        </p:txBody>
      </p:sp>
    </p:spTree>
    <p:extLst>
      <p:ext uri="{BB962C8B-B14F-4D97-AF65-F5344CB8AC3E}">
        <p14:creationId xmlns:p14="http://schemas.microsoft.com/office/powerpoint/2010/main" val="99433877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JuxtaposeVTI</vt:lpstr>
      <vt:lpstr>Summarization of Content</vt:lpstr>
      <vt:lpstr>Importance of Summarization in healthcare</vt:lpstr>
      <vt:lpstr>AI-Driven summarization for claims management</vt:lpstr>
      <vt:lpstr>POC: Automation in summarization</vt:lpstr>
      <vt:lpstr>POC: Key functionalities of the text summarizer</vt:lpstr>
      <vt:lpstr>POC: Example run</vt:lpstr>
      <vt:lpstr>POC: Application in healthcare</vt:lpstr>
      <vt:lpstr>Strategic opportunities for cotiviti</vt:lpstr>
      <vt:lpstr>Integration 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</cp:revision>
  <dcterms:created xsi:type="dcterms:W3CDTF">2024-08-21T20:33:11Z</dcterms:created>
  <dcterms:modified xsi:type="dcterms:W3CDTF">2024-08-22T19:01:02Z</dcterms:modified>
</cp:coreProperties>
</file>