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52" r:id="rId1"/>
  </p:sldMasterIdLst>
  <p:sldIdLst>
    <p:sldId id="256" r:id="rId2"/>
    <p:sldId id="262" r:id="rId3"/>
    <p:sldId id="261" r:id="rId4"/>
    <p:sldId id="258" r:id="rId5"/>
    <p:sldId id="260" r:id="rId6"/>
    <p:sldId id="259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/>
    <p:restoredTop sz="94638"/>
  </p:normalViewPr>
  <p:slideViewPr>
    <p:cSldViewPr snapToGrid="0">
      <p:cViewPr varScale="1">
        <p:scale>
          <a:sx n="113" d="100"/>
          <a:sy n="113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7CD180-F035-EF42-B8A2-B5812B8A1EF1}" type="datetimeFigureOut">
              <a:rPr lang="fr-US" smtClean="0"/>
              <a:t>9/10/23</a:t>
            </a:fld>
            <a:endParaRPr lang="fr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9667A6-2DA0-B444-BFE3-0E4C86927052}" type="slidenum">
              <a:rPr lang="fr-US" smtClean="0"/>
              <a:t>‹N°›</a:t>
            </a:fld>
            <a:endParaRPr lang="fr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424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D180-F035-EF42-B8A2-B5812B8A1EF1}" type="datetimeFigureOut">
              <a:rPr lang="fr-US" smtClean="0"/>
              <a:t>9/10/23</a:t>
            </a:fld>
            <a:endParaRPr lang="fr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67A6-2DA0-B444-BFE3-0E4C86927052}" type="slidenum">
              <a:rPr lang="fr-US" smtClean="0"/>
              <a:t>‹N°›</a:t>
            </a:fld>
            <a:endParaRPr lang="fr-US"/>
          </a:p>
        </p:txBody>
      </p:sp>
    </p:spTree>
    <p:extLst>
      <p:ext uri="{BB962C8B-B14F-4D97-AF65-F5344CB8AC3E}">
        <p14:creationId xmlns:p14="http://schemas.microsoft.com/office/powerpoint/2010/main" val="330712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D180-F035-EF42-B8A2-B5812B8A1EF1}" type="datetimeFigureOut">
              <a:rPr lang="fr-US" smtClean="0"/>
              <a:t>9/10/23</a:t>
            </a:fld>
            <a:endParaRPr lang="fr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67A6-2DA0-B444-BFE3-0E4C86927052}" type="slidenum">
              <a:rPr lang="fr-US" smtClean="0"/>
              <a:t>‹N°›</a:t>
            </a:fld>
            <a:endParaRPr lang="fr-US"/>
          </a:p>
        </p:txBody>
      </p:sp>
    </p:spTree>
    <p:extLst>
      <p:ext uri="{BB962C8B-B14F-4D97-AF65-F5344CB8AC3E}">
        <p14:creationId xmlns:p14="http://schemas.microsoft.com/office/powerpoint/2010/main" val="82270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D180-F035-EF42-B8A2-B5812B8A1EF1}" type="datetimeFigureOut">
              <a:rPr lang="fr-US" smtClean="0"/>
              <a:t>9/10/23</a:t>
            </a:fld>
            <a:endParaRPr lang="fr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67A6-2DA0-B444-BFE3-0E4C86927052}" type="slidenum">
              <a:rPr lang="fr-US" smtClean="0"/>
              <a:t>‹N°›</a:t>
            </a:fld>
            <a:endParaRPr lang="fr-US"/>
          </a:p>
        </p:txBody>
      </p:sp>
    </p:spTree>
    <p:extLst>
      <p:ext uri="{BB962C8B-B14F-4D97-AF65-F5344CB8AC3E}">
        <p14:creationId xmlns:p14="http://schemas.microsoft.com/office/powerpoint/2010/main" val="30286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7CD180-F035-EF42-B8A2-B5812B8A1EF1}" type="datetimeFigureOut">
              <a:rPr lang="fr-US" smtClean="0"/>
              <a:t>9/10/23</a:t>
            </a:fld>
            <a:endParaRPr lang="fr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9667A6-2DA0-B444-BFE3-0E4C86927052}" type="slidenum">
              <a:rPr lang="fr-US" smtClean="0"/>
              <a:t>‹N°›</a:t>
            </a:fld>
            <a:endParaRPr lang="fr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96119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D180-F035-EF42-B8A2-B5812B8A1EF1}" type="datetimeFigureOut">
              <a:rPr lang="fr-US" smtClean="0"/>
              <a:t>9/10/23</a:t>
            </a:fld>
            <a:endParaRPr lang="fr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67A6-2DA0-B444-BFE3-0E4C86927052}" type="slidenum">
              <a:rPr lang="fr-US" smtClean="0"/>
              <a:t>‹N°›</a:t>
            </a:fld>
            <a:endParaRPr lang="fr-US"/>
          </a:p>
        </p:txBody>
      </p:sp>
    </p:spTree>
    <p:extLst>
      <p:ext uri="{BB962C8B-B14F-4D97-AF65-F5344CB8AC3E}">
        <p14:creationId xmlns:p14="http://schemas.microsoft.com/office/powerpoint/2010/main" val="3664912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D180-F035-EF42-B8A2-B5812B8A1EF1}" type="datetimeFigureOut">
              <a:rPr lang="fr-US" smtClean="0"/>
              <a:t>9/10/23</a:t>
            </a:fld>
            <a:endParaRPr lang="fr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67A6-2DA0-B444-BFE3-0E4C86927052}" type="slidenum">
              <a:rPr lang="fr-US" smtClean="0"/>
              <a:t>‹N°›</a:t>
            </a:fld>
            <a:endParaRPr lang="fr-US"/>
          </a:p>
        </p:txBody>
      </p:sp>
    </p:spTree>
    <p:extLst>
      <p:ext uri="{BB962C8B-B14F-4D97-AF65-F5344CB8AC3E}">
        <p14:creationId xmlns:p14="http://schemas.microsoft.com/office/powerpoint/2010/main" val="4099333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D180-F035-EF42-B8A2-B5812B8A1EF1}" type="datetimeFigureOut">
              <a:rPr lang="fr-US" smtClean="0"/>
              <a:t>9/10/23</a:t>
            </a:fld>
            <a:endParaRPr lang="fr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67A6-2DA0-B444-BFE3-0E4C86927052}" type="slidenum">
              <a:rPr lang="fr-US" smtClean="0"/>
              <a:t>‹N°›</a:t>
            </a:fld>
            <a:endParaRPr lang="fr-US"/>
          </a:p>
        </p:txBody>
      </p:sp>
    </p:spTree>
    <p:extLst>
      <p:ext uri="{BB962C8B-B14F-4D97-AF65-F5344CB8AC3E}">
        <p14:creationId xmlns:p14="http://schemas.microsoft.com/office/powerpoint/2010/main" val="66675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D180-F035-EF42-B8A2-B5812B8A1EF1}" type="datetimeFigureOut">
              <a:rPr lang="fr-US" smtClean="0"/>
              <a:t>9/10/23</a:t>
            </a:fld>
            <a:endParaRPr lang="fr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67A6-2DA0-B444-BFE3-0E4C86927052}" type="slidenum">
              <a:rPr lang="fr-US" smtClean="0"/>
              <a:t>‹N°›</a:t>
            </a:fld>
            <a:endParaRPr lang="fr-US"/>
          </a:p>
        </p:txBody>
      </p:sp>
    </p:spTree>
    <p:extLst>
      <p:ext uri="{BB962C8B-B14F-4D97-AF65-F5344CB8AC3E}">
        <p14:creationId xmlns:p14="http://schemas.microsoft.com/office/powerpoint/2010/main" val="206176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7CD180-F035-EF42-B8A2-B5812B8A1EF1}" type="datetimeFigureOut">
              <a:rPr lang="fr-US" smtClean="0"/>
              <a:t>9/10/23</a:t>
            </a:fld>
            <a:endParaRPr lang="fr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9667A6-2DA0-B444-BFE3-0E4C86927052}" type="slidenum">
              <a:rPr lang="fr-US" smtClean="0"/>
              <a:t>‹N°›</a:t>
            </a:fld>
            <a:endParaRPr lang="fr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4364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7CD180-F035-EF42-B8A2-B5812B8A1EF1}" type="datetimeFigureOut">
              <a:rPr lang="fr-US" smtClean="0"/>
              <a:t>9/10/23</a:t>
            </a:fld>
            <a:endParaRPr lang="fr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9667A6-2DA0-B444-BFE3-0E4C86927052}" type="slidenum">
              <a:rPr lang="fr-US" smtClean="0"/>
              <a:t>‹N°›</a:t>
            </a:fld>
            <a:endParaRPr lang="fr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763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B7CD180-F035-EF42-B8A2-B5812B8A1EF1}" type="datetimeFigureOut">
              <a:rPr lang="fr-US" smtClean="0"/>
              <a:t>9/10/23</a:t>
            </a:fld>
            <a:endParaRPr lang="fr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F9667A6-2DA0-B444-BFE3-0E4C86927052}" type="slidenum">
              <a:rPr lang="fr-US" smtClean="0"/>
              <a:t>‹N°›</a:t>
            </a:fld>
            <a:endParaRPr lang="fr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134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3" r:id="rId1"/>
    <p:sldLayoutId id="2147484754" r:id="rId2"/>
    <p:sldLayoutId id="2147484755" r:id="rId3"/>
    <p:sldLayoutId id="2147484756" r:id="rId4"/>
    <p:sldLayoutId id="2147484757" r:id="rId5"/>
    <p:sldLayoutId id="2147484758" r:id="rId6"/>
    <p:sldLayoutId id="2147484759" r:id="rId7"/>
    <p:sldLayoutId id="2147484760" r:id="rId8"/>
    <p:sldLayoutId id="2147484761" r:id="rId9"/>
    <p:sldLayoutId id="2147484762" r:id="rId10"/>
    <p:sldLayoutId id="214748476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2268F-458A-F09C-7D18-ACE603DF8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US" dirty="0"/>
              <a:t>st 782: Portfolio milestone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E428A8-AD22-BBF0-75C4-08511BFB4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US" dirty="0"/>
              <a:t>Kasirha Goodman</a:t>
            </a:r>
          </a:p>
        </p:txBody>
      </p:sp>
    </p:spTree>
    <p:extLst>
      <p:ext uri="{BB962C8B-B14F-4D97-AF65-F5344CB8AC3E}">
        <p14:creationId xmlns:p14="http://schemas.microsoft.com/office/powerpoint/2010/main" val="358730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834CA6-57EE-D2EE-60B3-C3E6F01F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US" dirty="0"/>
              <a:t>Learning Outcomes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92BBA7-33C8-B3D4-0E08-BA69594114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Collect</a:t>
            </a:r>
            <a:r>
              <a:rPr lang="fr-FR" dirty="0"/>
              <a:t>, store, and </a:t>
            </a:r>
            <a:r>
              <a:rPr lang="fr-FR" dirty="0" err="1"/>
              <a:t>access</a:t>
            </a:r>
            <a:r>
              <a:rPr lang="fr-FR" dirty="0"/>
              <a:t> data </a:t>
            </a:r>
          </a:p>
          <a:p>
            <a:r>
              <a:rPr lang="fr-FR" dirty="0" err="1"/>
              <a:t>Create</a:t>
            </a:r>
            <a:r>
              <a:rPr lang="fr-FR" dirty="0"/>
              <a:t> range of </a:t>
            </a:r>
            <a:r>
              <a:rPr lang="fr-FR" dirty="0" err="1"/>
              <a:t>actionable</a:t>
            </a:r>
            <a:r>
              <a:rPr lang="fr-FR" dirty="0"/>
              <a:t> insights </a:t>
            </a:r>
          </a:p>
          <a:p>
            <a:r>
              <a:rPr lang="fr-FR" dirty="0"/>
              <a:t>Apply </a:t>
            </a:r>
            <a:r>
              <a:rPr lang="fr-FR" dirty="0" err="1"/>
              <a:t>visualization</a:t>
            </a:r>
            <a:r>
              <a:rPr lang="fr-FR" dirty="0"/>
              <a:t> and </a:t>
            </a:r>
            <a:r>
              <a:rPr lang="fr-FR" dirty="0" err="1"/>
              <a:t>predictive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for insight</a:t>
            </a:r>
          </a:p>
          <a:p>
            <a:r>
              <a:rPr lang="fr-FR" dirty="0"/>
              <a:t>Use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languages</a:t>
            </a:r>
            <a:r>
              <a:rPr lang="fr-FR" dirty="0"/>
              <a:t> for insight</a:t>
            </a:r>
          </a:p>
          <a:p>
            <a:r>
              <a:rPr lang="fr-FR" dirty="0" err="1"/>
              <a:t>Communicate</a:t>
            </a:r>
            <a:r>
              <a:rPr lang="fr-FR" dirty="0"/>
              <a:t> insights</a:t>
            </a:r>
          </a:p>
          <a:p>
            <a:r>
              <a:rPr lang="fr-FR" dirty="0"/>
              <a:t>Apply relevant data </a:t>
            </a:r>
            <a:r>
              <a:rPr lang="fr-FR" dirty="0" err="1"/>
              <a:t>ethics</a:t>
            </a:r>
            <a:endParaRPr lang="fr-FR" dirty="0"/>
          </a:p>
          <a:p>
            <a:endParaRPr lang="fr-US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70192F2-1A53-69E1-51EE-12FD76BBF4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316926"/>
            <a:ext cx="4448175" cy="3519547"/>
          </a:xfrm>
        </p:spPr>
      </p:pic>
    </p:spTree>
    <p:extLst>
      <p:ext uri="{BB962C8B-B14F-4D97-AF65-F5344CB8AC3E}">
        <p14:creationId xmlns:p14="http://schemas.microsoft.com/office/powerpoint/2010/main" val="235910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4AED0-D5D2-3F64-A73C-E9A1A059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US" dirty="0"/>
              <a:t>A Guide to the Deliverables Folder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34BE0A-127E-D333-492E-EE7DBD7EA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US" dirty="0"/>
              <a:t>Overview</a:t>
            </a:r>
          </a:p>
          <a:p>
            <a:r>
              <a:rPr lang="fr-US" dirty="0"/>
              <a:t>Resume</a:t>
            </a:r>
          </a:p>
          <a:p>
            <a:r>
              <a:rPr lang="fr-US" dirty="0"/>
              <a:t>Paper</a:t>
            </a:r>
          </a:p>
          <a:p>
            <a:r>
              <a:rPr lang="fr-US" dirty="0"/>
              <a:t>Labelled Course Project Folders</a:t>
            </a:r>
          </a:p>
          <a:p>
            <a:pPr lvl="1"/>
            <a:r>
              <a:rPr lang="fr-US" dirty="0"/>
              <a:t>Written Report</a:t>
            </a:r>
          </a:p>
          <a:p>
            <a:pPr lvl="1"/>
            <a:r>
              <a:rPr lang="fr-US" dirty="0"/>
              <a:t>Raw Data</a:t>
            </a:r>
          </a:p>
          <a:p>
            <a:pPr lvl="1"/>
            <a:r>
              <a:rPr lang="fr-US" dirty="0"/>
              <a:t>Code File</a:t>
            </a:r>
          </a:p>
        </p:txBody>
      </p:sp>
    </p:spTree>
    <p:extLst>
      <p:ext uri="{BB962C8B-B14F-4D97-AF65-F5344CB8AC3E}">
        <p14:creationId xmlns:p14="http://schemas.microsoft.com/office/powerpoint/2010/main" val="278594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332F2-9612-7212-73A5-B94D23A3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300" dirty="0"/>
              <a:t>A</a:t>
            </a:r>
            <a:r>
              <a:rPr lang="fr-US" sz="4300" dirty="0"/>
              <a:t>nime Ratings and Recommendations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609C278-E0E5-197A-5CEF-C749AF9E6A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t="-86947" b="-621"/>
          <a:stretch/>
        </p:blipFill>
        <p:spPr>
          <a:xfrm>
            <a:off x="5532120" y="-1664258"/>
            <a:ext cx="6659880" cy="6857999"/>
          </a:xfrm>
          <a:prstGeom prst="rect">
            <a:avLst/>
          </a:prstGeo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10DA56-96F3-08BE-56C2-4933D257E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US" dirty="0"/>
              <a:t>IST 769</a:t>
            </a:r>
          </a:p>
          <a:p>
            <a:r>
              <a:rPr lang="fr-FR" dirty="0" err="1"/>
              <a:t>Applying</a:t>
            </a:r>
            <a:r>
              <a:rPr lang="fr-FR" dirty="0"/>
              <a:t> </a:t>
            </a:r>
            <a:r>
              <a:rPr lang="fr-FR" dirty="0" err="1"/>
              <a:t>vizualizations</a:t>
            </a:r>
            <a:endParaRPr lang="fr-FR" dirty="0"/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languages</a:t>
            </a:r>
            <a:r>
              <a:rPr lang="fr-FR" dirty="0"/>
              <a:t> </a:t>
            </a:r>
          </a:p>
          <a:p>
            <a:r>
              <a:rPr lang="fr-FR" dirty="0" err="1">
                <a:solidFill>
                  <a:schemeClr val="bg1"/>
                </a:solidFill>
              </a:rPr>
              <a:t>Collecting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storing</a:t>
            </a:r>
            <a:r>
              <a:rPr lang="fr-FR" dirty="0">
                <a:solidFill>
                  <a:schemeClr val="bg1"/>
                </a:solidFill>
              </a:rPr>
              <a:t>, and </a:t>
            </a:r>
            <a:r>
              <a:rPr lang="fr-FR" dirty="0" err="1">
                <a:solidFill>
                  <a:schemeClr val="bg1"/>
                </a:solidFill>
              </a:rPr>
              <a:t>accessing</a:t>
            </a:r>
            <a:r>
              <a:rPr lang="fr-FR" dirty="0">
                <a:solidFill>
                  <a:schemeClr val="bg1"/>
                </a:solidFill>
              </a:rPr>
              <a:t> data</a:t>
            </a:r>
            <a:endParaRPr lang="fr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1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43FD90-1862-76B7-0AF0-BED1E9C3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W</a:t>
            </a:r>
            <a:r>
              <a:rPr lang="fr-US" sz="4000" dirty="0"/>
              <a:t>all Street Bets: Memes reflecting and affecting the stock market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4301F9-643D-CC6B-6201-A5BA8A759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US" dirty="0"/>
              <a:t>IST 718</a:t>
            </a:r>
          </a:p>
          <a:p>
            <a:r>
              <a:rPr lang="fr-FR" dirty="0" err="1"/>
              <a:t>Applying</a:t>
            </a:r>
            <a:r>
              <a:rPr lang="fr-FR" dirty="0"/>
              <a:t> </a:t>
            </a:r>
            <a:r>
              <a:rPr lang="fr-FR" dirty="0" err="1"/>
              <a:t>vizualizations</a:t>
            </a:r>
            <a:endParaRPr lang="fr-FR" dirty="0"/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languages</a:t>
            </a:r>
            <a:endParaRPr lang="fr-FR" dirty="0"/>
          </a:p>
          <a:p>
            <a:r>
              <a:rPr lang="fr-US" dirty="0">
                <a:solidFill>
                  <a:schemeClr val="bg1"/>
                </a:solidFill>
              </a:rPr>
              <a:t>Creating a range of actionable insight</a:t>
            </a:r>
          </a:p>
        </p:txBody>
      </p:sp>
      <p:pic>
        <p:nvPicPr>
          <p:cNvPr id="12" name="Espace réservé pour une image  11">
            <a:extLst>
              <a:ext uri="{FF2B5EF4-FFF2-40B4-BE49-F238E27FC236}">
                <a16:creationId xmlns:a16="http://schemas.microsoft.com/office/drawing/2014/main" id="{8F1FC497-8340-919D-B58C-F4997FE3309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72" t="-21931" b="-25699"/>
          <a:stretch/>
        </p:blipFill>
        <p:spPr>
          <a:xfrm>
            <a:off x="5532120" y="0"/>
            <a:ext cx="6659880" cy="6857999"/>
          </a:xfrm>
        </p:spPr>
      </p:pic>
    </p:spTree>
    <p:extLst>
      <p:ext uri="{BB962C8B-B14F-4D97-AF65-F5344CB8AC3E}">
        <p14:creationId xmlns:p14="http://schemas.microsoft.com/office/powerpoint/2010/main" val="226735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ED66D-DD4A-DEAE-6461-EAF57EF4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US" dirty="0"/>
              <a:t>redicting Tiktok Virality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AE5CE5-44B4-F108-A546-1C7F11AE0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US" dirty="0"/>
              <a:t>IST 707</a:t>
            </a:r>
          </a:p>
          <a:p>
            <a:r>
              <a:rPr lang="fr-FR" dirty="0" err="1"/>
              <a:t>Applying</a:t>
            </a:r>
            <a:r>
              <a:rPr lang="fr-FR" dirty="0"/>
              <a:t> </a:t>
            </a:r>
            <a:r>
              <a:rPr lang="fr-FR" dirty="0" err="1"/>
              <a:t>vizualizations</a:t>
            </a:r>
            <a:endParaRPr lang="fr-FR" dirty="0"/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languages</a:t>
            </a:r>
            <a:endParaRPr lang="fr-FR" dirty="0"/>
          </a:p>
          <a:p>
            <a:r>
              <a:rPr lang="fr-US" dirty="0">
                <a:solidFill>
                  <a:schemeClr val="bg1"/>
                </a:solidFill>
              </a:rPr>
              <a:t>Applying ethics</a:t>
            </a:r>
          </a:p>
        </p:txBody>
      </p:sp>
      <p:pic>
        <p:nvPicPr>
          <p:cNvPr id="1026" name="Picture 2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410EF27C-7B79-BF8A-DBEC-2D10DEEA21A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" t="-14039" b="-1403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61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F7877-DE31-FD8D-6DB2-369BFBD9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Analyzing</a:t>
            </a:r>
            <a:r>
              <a:rPr lang="fr-FR" dirty="0"/>
              <a:t> and </a:t>
            </a:r>
            <a:r>
              <a:rPr lang="fr-FR" dirty="0" err="1"/>
              <a:t>Predicting</a:t>
            </a:r>
            <a:r>
              <a:rPr lang="fr-FR" dirty="0"/>
              <a:t> US Natural Gas Production</a:t>
            </a:r>
            <a:br>
              <a:rPr lang="fr-FR" dirty="0"/>
            </a:br>
            <a:endParaRPr lang="fr-US" dirty="0"/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9F5953D1-09A1-BB62-FC92-3B47FE0395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48" t="-33256" b="-33256"/>
          <a:stretch/>
        </p:blipFill>
        <p:spPr>
          <a:xfrm>
            <a:off x="5532120" y="0"/>
            <a:ext cx="6659880" cy="6857999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DC50F8-157A-6A92-BAE5-105D46551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US" dirty="0"/>
              <a:t>IST 687</a:t>
            </a:r>
          </a:p>
          <a:p>
            <a:r>
              <a:rPr lang="fr-FR" dirty="0" err="1"/>
              <a:t>Applying</a:t>
            </a:r>
            <a:r>
              <a:rPr lang="fr-FR" dirty="0"/>
              <a:t> </a:t>
            </a:r>
            <a:r>
              <a:rPr lang="fr-FR" dirty="0" err="1"/>
              <a:t>vizualizations</a:t>
            </a:r>
            <a:endParaRPr lang="fr-FR" dirty="0"/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languages</a:t>
            </a:r>
            <a:endParaRPr lang="fr-US" dirty="0"/>
          </a:p>
          <a:p>
            <a:r>
              <a:rPr lang="fr-US" dirty="0">
                <a:solidFill>
                  <a:schemeClr val="bg1"/>
                </a:solidFill>
              </a:rPr>
              <a:t>Communicating insights</a:t>
            </a:r>
          </a:p>
        </p:txBody>
      </p:sp>
    </p:spTree>
    <p:extLst>
      <p:ext uri="{BB962C8B-B14F-4D97-AF65-F5344CB8AC3E}">
        <p14:creationId xmlns:p14="http://schemas.microsoft.com/office/powerpoint/2010/main" val="271290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4BFBA-4FC1-FCA8-9908-565880E3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70B43F-0114-8E55-623B-92CC26893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Pipelines and Platforms</a:t>
            </a:r>
          </a:p>
        </p:txBody>
      </p:sp>
    </p:spTree>
    <p:extLst>
      <p:ext uri="{BB962C8B-B14F-4D97-AF65-F5344CB8AC3E}">
        <p14:creationId xmlns:p14="http://schemas.microsoft.com/office/powerpoint/2010/main" val="993360058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{E74F4F9E-7841-7149-B5F4-173F87CEED8F}tf10001072</Template>
  <TotalTime>65</TotalTime>
  <Words>138</Words>
  <Application>Microsoft Macintosh PowerPoint</Application>
  <PresentationFormat>Grand écran</PresentationFormat>
  <Paragraphs>39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Cadrage</vt:lpstr>
      <vt:lpstr>Ist 782: Portfolio milestone</vt:lpstr>
      <vt:lpstr>Learning Outcomes</vt:lpstr>
      <vt:lpstr>A Guide to the Deliverables Folder</vt:lpstr>
      <vt:lpstr>Anime Ratings and Recommendations</vt:lpstr>
      <vt:lpstr>Wall Street Bets: Memes reflecting and affecting the stock market</vt:lpstr>
      <vt:lpstr>Predicting Tiktok Virality</vt:lpstr>
      <vt:lpstr>Analyzing and Predicting US Natural Gas Production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782: Portfolio milestone</dc:title>
  <dc:creator>Goodman, Kasirha Anasa Tate</dc:creator>
  <cp:lastModifiedBy>Goodman, Kasirha Anasa Tate</cp:lastModifiedBy>
  <cp:revision>1</cp:revision>
  <dcterms:created xsi:type="dcterms:W3CDTF">2023-09-11T01:34:43Z</dcterms:created>
  <dcterms:modified xsi:type="dcterms:W3CDTF">2023-09-11T02:39:51Z</dcterms:modified>
</cp:coreProperties>
</file>