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4" autoAdjust="0"/>
  </p:normalViewPr>
  <p:slideViewPr>
    <p:cSldViewPr>
      <p:cViewPr varScale="1">
        <p:scale>
          <a:sx n="106" d="100"/>
          <a:sy n="106" d="100"/>
        </p:scale>
        <p:origin x="-11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CDC5-033D-4241-B1E8-37452D8D8870}" type="datetimeFigureOut">
              <a:rPr kumimoji="1" lang="ja-JP" altLang="en-US" smtClean="0"/>
              <a:t>2012/10/18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F9F-2B77-4430-95EE-CB70FE4FB92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CDC5-033D-4241-B1E8-37452D8D8870}" type="datetimeFigureOut">
              <a:rPr kumimoji="1" lang="ja-JP" altLang="en-US" smtClean="0"/>
              <a:t>2012/10/18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F9F-2B77-4430-95EE-CB70FE4FB92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CDC5-033D-4241-B1E8-37452D8D8870}" type="datetimeFigureOut">
              <a:rPr kumimoji="1" lang="ja-JP" altLang="en-US" smtClean="0"/>
              <a:t>2012/10/18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F9F-2B77-4430-95EE-CB70FE4FB92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CDC5-033D-4241-B1E8-37452D8D8870}" type="datetimeFigureOut">
              <a:rPr kumimoji="1" lang="ja-JP" altLang="en-US" smtClean="0"/>
              <a:t>2012/10/18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F9F-2B77-4430-95EE-CB70FE4FB92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CDC5-033D-4241-B1E8-37452D8D8870}" type="datetimeFigureOut">
              <a:rPr kumimoji="1" lang="ja-JP" altLang="en-US" smtClean="0"/>
              <a:t>2012/10/18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F9F-2B77-4430-95EE-CB70FE4FB92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CDC5-033D-4241-B1E8-37452D8D8870}" type="datetimeFigureOut">
              <a:rPr kumimoji="1" lang="ja-JP" altLang="en-US" smtClean="0"/>
              <a:t>2012/10/18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F9F-2B77-4430-95EE-CB70FE4FB92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CDC5-033D-4241-B1E8-37452D8D8870}" type="datetimeFigureOut">
              <a:rPr kumimoji="1" lang="ja-JP" altLang="en-US" smtClean="0"/>
              <a:t>2012/10/18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F9F-2B77-4430-95EE-CB70FE4FB92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CDC5-033D-4241-B1E8-37452D8D8870}" type="datetimeFigureOut">
              <a:rPr kumimoji="1" lang="ja-JP" altLang="en-US" smtClean="0"/>
              <a:t>2012/10/18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F9F-2B77-4430-95EE-CB70FE4FB92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CDC5-033D-4241-B1E8-37452D8D8870}" type="datetimeFigureOut">
              <a:rPr kumimoji="1" lang="ja-JP" altLang="en-US" smtClean="0"/>
              <a:t>2012/10/18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F9F-2B77-4430-95EE-CB70FE4FB92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CDC5-033D-4241-B1E8-37452D8D8870}" type="datetimeFigureOut">
              <a:rPr kumimoji="1" lang="ja-JP" altLang="en-US" smtClean="0"/>
              <a:t>2012/10/18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F9F-2B77-4430-95EE-CB70FE4FB92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CDC5-033D-4241-B1E8-37452D8D8870}" type="datetimeFigureOut">
              <a:rPr kumimoji="1" lang="ja-JP" altLang="en-US" smtClean="0"/>
              <a:t>2012/10/18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F9F-2B77-4430-95EE-CB70FE4FB92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CDC5-033D-4241-B1E8-37452D8D8870}" type="datetimeFigureOut">
              <a:rPr kumimoji="1" lang="ja-JP" altLang="en-US" smtClean="0"/>
              <a:t>2012/10/18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4F9F-2B77-4430-95EE-CB70FE4FB92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を利用した情報検索支援システム（仮）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sz="2400" dirty="0" smtClean="0"/>
              <a:t>神戸大学システム情報学研究科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上原研究室</a:t>
            </a:r>
            <a:endParaRPr kumimoji="1" lang="en-US" altLang="ja-JP" sz="2400" dirty="0" smtClean="0"/>
          </a:p>
          <a:p>
            <a:r>
              <a:rPr lang="ja-JP" altLang="en-US" sz="2400" dirty="0"/>
              <a:t>宮西大樹、北口沙也</a:t>
            </a:r>
            <a:r>
              <a:rPr lang="ja-JP" altLang="en-US" sz="2400" dirty="0" smtClean="0"/>
              <a:t>香、熊南昂司、藤川 和樹</a:t>
            </a:r>
            <a:endParaRPr lang="en-US" altLang="ja-JP" sz="2400" dirty="0" smtClean="0"/>
          </a:p>
          <a:p>
            <a:r>
              <a:rPr lang="en-US" altLang="ja-JP" sz="2400" dirty="0" smtClean="0"/>
              <a:t>http://www.ai.cs.kobe-u.ac.jp/Project311/index.html</a:t>
            </a:r>
            <a:endParaRPr kumimoji="1" lang="en-US" altLang="ja-JP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災害時には災害関連の情報が錯綜</a:t>
            </a:r>
            <a:endParaRPr lang="en-US" altLang="ja-JP" dirty="0" smtClean="0"/>
          </a:p>
          <a:p>
            <a:r>
              <a:rPr lang="ja-JP" altLang="en-US" dirty="0" smtClean="0"/>
              <a:t>欲しい情報が手に入りにくい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災害の前後での検索要求の分析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どのよう</a:t>
            </a:r>
            <a:r>
              <a:rPr lang="ja-JP" altLang="en-US" dirty="0" smtClean="0"/>
              <a:t>な検索要求があったのか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それら</a:t>
            </a:r>
            <a:r>
              <a:rPr kumimoji="1" lang="ja-JP" altLang="en-US" dirty="0" smtClean="0"/>
              <a:t>に答える情報をユーザーは検索によって得ることができていたのか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災害時に、ユーザーが必要としている情報の取得を支援するシステムを構築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Twitter </a:t>
            </a:r>
            <a:r>
              <a:rPr kumimoji="1" lang="ja-JP" altLang="en-US" dirty="0" smtClean="0"/>
              <a:t>を情報源とすることで、そのトピックの盛り上がった時期を発見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共起する単語を提示し、検索語として推薦することで、検索したかった事象により近づくことができる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多様</a:t>
            </a:r>
            <a:r>
              <a:rPr kumimoji="1" lang="ja-JP" altLang="en-US" dirty="0" smtClean="0"/>
              <a:t>な検索要求に対処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153</Words>
  <Application>Microsoft Office PowerPoint</Application>
  <PresentationFormat>画面に合わせる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Twitterを利用した情報検索支援システム（仮）</vt:lpstr>
      <vt:lpstr>背景</vt:lpstr>
      <vt:lpstr>目的</vt:lpstr>
      <vt:lpstr>目的</vt:lpstr>
      <vt:lpstr>システム概要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Twitterを用いた情報検索システム（仮）</dc:title>
  <dc:creator>fujikawa</dc:creator>
  <cp:lastModifiedBy>fujikawa</cp:lastModifiedBy>
  <cp:revision>6</cp:revision>
  <dcterms:created xsi:type="dcterms:W3CDTF">2012-10-18T08:32:30Z</dcterms:created>
  <dcterms:modified xsi:type="dcterms:W3CDTF">2012-10-18T09:50:54Z</dcterms:modified>
</cp:coreProperties>
</file>