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FC51-EB29-4456-92BB-BCA3DBE8DB4B}" type="datetimeFigureOut">
              <a:rPr kumimoji="1" lang="ja-JP" altLang="en-US" smtClean="0"/>
              <a:pPr/>
              <a:t>2012/9/26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199D-EC9E-46EC-BB45-C929FC3D93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FC51-EB29-4456-92BB-BCA3DBE8DB4B}" type="datetimeFigureOut">
              <a:rPr kumimoji="1" lang="ja-JP" altLang="en-US" smtClean="0"/>
              <a:pPr/>
              <a:t>2012/9/26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199D-EC9E-46EC-BB45-C929FC3D93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FC51-EB29-4456-92BB-BCA3DBE8DB4B}" type="datetimeFigureOut">
              <a:rPr kumimoji="1" lang="ja-JP" altLang="en-US" smtClean="0"/>
              <a:pPr/>
              <a:t>2012/9/26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199D-EC9E-46EC-BB45-C929FC3D93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FC51-EB29-4456-92BB-BCA3DBE8DB4B}" type="datetimeFigureOut">
              <a:rPr kumimoji="1" lang="ja-JP" altLang="en-US" smtClean="0"/>
              <a:pPr/>
              <a:t>2012/9/26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199D-EC9E-46EC-BB45-C929FC3D93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FC51-EB29-4456-92BB-BCA3DBE8DB4B}" type="datetimeFigureOut">
              <a:rPr kumimoji="1" lang="ja-JP" altLang="en-US" smtClean="0"/>
              <a:pPr/>
              <a:t>2012/9/26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199D-EC9E-46EC-BB45-C929FC3D93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FC51-EB29-4456-92BB-BCA3DBE8DB4B}" type="datetimeFigureOut">
              <a:rPr kumimoji="1" lang="ja-JP" altLang="en-US" smtClean="0"/>
              <a:pPr/>
              <a:t>2012/9/26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199D-EC9E-46EC-BB45-C929FC3D93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FC51-EB29-4456-92BB-BCA3DBE8DB4B}" type="datetimeFigureOut">
              <a:rPr kumimoji="1" lang="ja-JP" altLang="en-US" smtClean="0"/>
              <a:pPr/>
              <a:t>2012/9/26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199D-EC9E-46EC-BB45-C929FC3D93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FC51-EB29-4456-92BB-BCA3DBE8DB4B}" type="datetimeFigureOut">
              <a:rPr kumimoji="1" lang="ja-JP" altLang="en-US" smtClean="0"/>
              <a:pPr/>
              <a:t>2012/9/26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199D-EC9E-46EC-BB45-C929FC3D93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FC51-EB29-4456-92BB-BCA3DBE8DB4B}" type="datetimeFigureOut">
              <a:rPr kumimoji="1" lang="ja-JP" altLang="en-US" smtClean="0"/>
              <a:pPr/>
              <a:t>2012/9/26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199D-EC9E-46EC-BB45-C929FC3D93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FC51-EB29-4456-92BB-BCA3DBE8DB4B}" type="datetimeFigureOut">
              <a:rPr kumimoji="1" lang="ja-JP" altLang="en-US" smtClean="0"/>
              <a:pPr/>
              <a:t>2012/9/26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199D-EC9E-46EC-BB45-C929FC3D93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FC51-EB29-4456-92BB-BCA3DBE8DB4B}" type="datetimeFigureOut">
              <a:rPr kumimoji="1" lang="ja-JP" altLang="en-US" smtClean="0"/>
              <a:pPr/>
              <a:t>2012/9/26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199D-EC9E-46EC-BB45-C929FC3D93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FC51-EB29-4456-92BB-BCA3DBE8DB4B}" type="datetimeFigureOut">
              <a:rPr kumimoji="1" lang="ja-JP" altLang="en-US" smtClean="0"/>
              <a:pPr/>
              <a:t>2012/9/26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E199D-EC9E-46EC-BB45-C929FC3D93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MinHcompSearch_Demo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800" dirty="0" smtClean="0"/>
              <a:t>こんなデモができました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2012/9/26</a:t>
            </a:r>
            <a:endParaRPr lang="en-US" altLang="ja-JP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0m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4700" y="1340768"/>
            <a:ext cx="6634600" cy="518307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51520" y="26064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最初のページ</a:t>
            </a:r>
            <a:endParaRPr kumimoji="1" lang="ja-JP" altLang="en-US" sz="2800" dirty="0">
              <a:latin typeface="HG丸ｺﾞｼｯｸM-PRO" pitchFamily="50" charset="-128"/>
              <a:ea typeface="HG丸ｺﾞｼｯｸM-PRO" pitchFamily="50" charset="-128"/>
              <a:cs typeface="メイリオ" pitchFamily="50" charset="-128"/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395536" y="3212976"/>
            <a:ext cx="2232248" cy="648072"/>
          </a:xfrm>
          <a:prstGeom prst="wedgeRoundRectCallout">
            <a:avLst>
              <a:gd name="adj1" fmla="val 17630"/>
              <a:gd name="adj2" fmla="val -16096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クエリ入力</a:t>
            </a:r>
            <a:endParaRPr kumimoji="1" lang="ja-JP" altLang="en-US" b="1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3059832" y="3212976"/>
            <a:ext cx="2232248" cy="648072"/>
          </a:xfrm>
          <a:prstGeom prst="wedgeRoundRectCallout">
            <a:avLst>
              <a:gd name="adj1" fmla="val -38458"/>
              <a:gd name="adj2" fmla="val -15662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検索ボタン</a:t>
            </a:r>
            <a:endParaRPr kumimoji="1" lang="ja-JP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1m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8976" y="1124744"/>
            <a:ext cx="6079408" cy="554461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51520" y="26064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検索ボックスからの検索</a:t>
            </a:r>
            <a:endParaRPr kumimoji="1" lang="ja-JP" altLang="en-US" sz="2800" dirty="0">
              <a:latin typeface="HG丸ｺﾞｼｯｸM-PRO" pitchFamily="50" charset="-128"/>
              <a:ea typeface="HG丸ｺﾞｼｯｸM-PRO" pitchFamily="50" charset="-128"/>
              <a:cs typeface="メイリオ" pitchFamily="50" charset="-128"/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5564744" y="3573016"/>
            <a:ext cx="2304256" cy="864096"/>
          </a:xfrm>
          <a:prstGeom prst="wedgeRoundRectCallout">
            <a:avLst>
              <a:gd name="adj1" fmla="val -95708"/>
              <a:gd name="adj2" fmla="val 311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スクロールですべての</a:t>
            </a:r>
            <a:r>
              <a:rPr kumimoji="1" lang="en-US" altLang="ja-JP" b="1" dirty="0" smtClean="0"/>
              <a:t>tweet</a:t>
            </a:r>
            <a:r>
              <a:rPr kumimoji="1" lang="ja-JP" altLang="en-US" b="1" dirty="0" smtClean="0"/>
              <a:t>が見られる</a:t>
            </a:r>
            <a:endParaRPr kumimoji="1" lang="ja-JP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2m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8095" y="1196752"/>
            <a:ext cx="6284305" cy="54726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51520" y="26064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Tweet</a:t>
            </a:r>
            <a:r>
              <a:rPr kumimoji="1" lang="ja-JP" altLang="en-US" sz="2800" dirty="0" smtClean="0"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からの検索</a:t>
            </a:r>
            <a:endParaRPr kumimoji="1" lang="ja-JP" altLang="en-US" sz="2800" dirty="0">
              <a:latin typeface="HG丸ｺﾞｼｯｸM-PRO" pitchFamily="50" charset="-128"/>
              <a:ea typeface="HG丸ｺﾞｼｯｸM-PRO" pitchFamily="50" charset="-128"/>
              <a:cs typeface="メイリオ" pitchFamily="50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1687215" y="3861048"/>
            <a:ext cx="432048" cy="288032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79512" y="4077072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accent2"/>
                </a:solidFill>
              </a:rPr>
              <a:t>ダブルクリック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12" name="下カーブ矢印 11"/>
          <p:cNvSpPr/>
          <p:nvPr/>
        </p:nvSpPr>
        <p:spPr>
          <a:xfrm>
            <a:off x="4427984" y="3429000"/>
            <a:ext cx="936104" cy="43204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7236296" y="1844824"/>
            <a:ext cx="1620688" cy="648072"/>
          </a:xfrm>
          <a:prstGeom prst="wedgeRoundRectCallout">
            <a:avLst>
              <a:gd name="adj1" fmla="val -31929"/>
              <a:gd name="adj2" fmla="val 1181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再検索</a:t>
            </a:r>
            <a:r>
              <a:rPr lang="ja-JP" altLang="en-US" dirty="0" smtClean="0"/>
              <a:t>した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結果</a:t>
            </a:r>
            <a:r>
              <a:rPr lang="ja-JP" altLang="en-US" dirty="0"/>
              <a:t>を表示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755576" y="2492896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検索結果の一例は以下の</a:t>
            </a:r>
            <a:r>
              <a:rPr kumimoji="1" lang="en-US" altLang="ja-JP" sz="2400" dirty="0" smtClean="0"/>
              <a:t>html</a:t>
            </a:r>
            <a:r>
              <a:rPr kumimoji="1" lang="ja-JP" altLang="en-US" sz="2400" dirty="0" smtClean="0"/>
              <a:t>ファイルのようになります。</a:t>
            </a:r>
            <a:endParaRPr kumimoji="1" lang="en-US" altLang="ja-JP" sz="2400" dirty="0" smtClean="0"/>
          </a:p>
          <a:p>
            <a:endParaRPr lang="en-US" altLang="ja-JP" sz="2400" dirty="0" smtClean="0"/>
          </a:p>
          <a:p>
            <a:r>
              <a:rPr lang="en-US" altLang="ja-JP" sz="2400" dirty="0" err="1" smtClean="0"/>
              <a:t>Dropbox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Progress_Report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MinHcompSearch_Demo</a:t>
            </a:r>
            <a:r>
              <a:rPr lang="en-US" altLang="ja-JP" sz="2400" dirty="0" smtClean="0"/>
              <a:t>/Demo/Sample/TwitterChainSearch.html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</Words>
  <Application>Microsoft Office PowerPoint</Application>
  <PresentationFormat>画面に合わせる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MinHcompSearch_Demo こんなデモができました</vt:lpstr>
      <vt:lpstr>スライド 2</vt:lpstr>
      <vt:lpstr>スライド 3</vt:lpstr>
      <vt:lpstr>スライド 4</vt:lpstr>
      <vt:lpstr>スライド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MinHcompSearch_Demo こんなデモができました</dc:title>
  <dc:creator>kitaguchi</dc:creator>
  <cp:lastModifiedBy>kitaguchi</cp:lastModifiedBy>
  <cp:revision>4</cp:revision>
  <dcterms:created xsi:type="dcterms:W3CDTF">2012-09-26T04:22:59Z</dcterms:created>
  <dcterms:modified xsi:type="dcterms:W3CDTF">2012-09-26T05:00:04Z</dcterms:modified>
</cp:coreProperties>
</file>