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2BB5-CDD1-144E-8B18-ACFD269C605B}" type="datetimeFigureOut">
              <a:rPr lang="ja-JP" altLang="en-US" smtClean="0"/>
              <a:pPr/>
              <a:t>12.9.4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88E0-85E5-7E4B-AB76-72ACECD67E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.gl/4DhH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Minimum Human-Computation</a:t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 err="1" smtClean="0"/>
              <a:t>Microblog</a:t>
            </a:r>
            <a:r>
              <a:rPr lang="en-US" altLang="ja-JP" dirty="0" smtClean="0"/>
              <a:t> Search (Demo)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August 28, 2011</a:t>
            </a:r>
          </a:p>
          <a:p>
            <a:r>
              <a:rPr lang="en-US" altLang="ja-JP" dirty="0" err="1" smtClean="0"/>
              <a:t>Taiki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Miyanishi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02587" y="104861"/>
            <a:ext cx="2832834" cy="3386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19721" y="1077232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319721" y="1730500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19721" y="2392464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1821" y="11465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041540" y="202762"/>
            <a:ext cx="116998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041540" y="202762"/>
            <a:ext cx="144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Search box</a:t>
            </a:r>
            <a:endParaRPr kumimoji="1" lang="ja-JP" altLang="en-US" dirty="0"/>
          </a:p>
        </p:txBody>
      </p:sp>
      <p:sp>
        <p:nvSpPr>
          <p:cNvPr id="11" name="左矢印 10"/>
          <p:cNvSpPr/>
          <p:nvPr/>
        </p:nvSpPr>
        <p:spPr>
          <a:xfrm flipH="1">
            <a:off x="3490920" y="1746736"/>
            <a:ext cx="89165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46023" y="684901"/>
            <a:ext cx="72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click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cxnSp>
        <p:nvCxnSpPr>
          <p:cNvPr id="14" name="直線矢印コネクタ 13"/>
          <p:cNvCxnSpPr>
            <a:endCxn id="8" idx="3"/>
          </p:cNvCxnSpPr>
          <p:nvPr/>
        </p:nvCxnSpPr>
        <p:spPr>
          <a:xfrm rot="10800000" flipV="1">
            <a:off x="2476161" y="1077232"/>
            <a:ext cx="569865" cy="2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787564" y="104861"/>
            <a:ext cx="3279984" cy="3386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004698" y="1077232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004698" y="1730500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004698" y="2392464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33298" y="114656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726517" y="202762"/>
            <a:ext cx="116998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26517" y="202762"/>
            <a:ext cx="144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Search box</a:t>
            </a:r>
            <a:endParaRPr kumimoji="1" lang="ja-JP" altLang="en-US" dirty="0"/>
          </a:p>
        </p:txBody>
      </p:sp>
      <p:sp>
        <p:nvSpPr>
          <p:cNvPr id="29" name="左矢印 28"/>
          <p:cNvSpPr/>
          <p:nvPr/>
        </p:nvSpPr>
        <p:spPr>
          <a:xfrm rot="8448164" flipH="1">
            <a:off x="4288826" y="3249480"/>
            <a:ext cx="89165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4999962" y="753138"/>
            <a:ext cx="289052" cy="2051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503298" y="1089932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503298" y="1743200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03298" y="2405164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642998" y="1159266"/>
            <a:ext cx="99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42998" y="17942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tweetAB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655437" y="3644196"/>
            <a:ext cx="3279984" cy="3386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872571" y="4616567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872571" y="5269835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872571" y="5931799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594390" y="3742097"/>
            <a:ext cx="116998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594390" y="3742097"/>
            <a:ext cx="144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Search box</a:t>
            </a:r>
            <a:endParaRPr kumimoji="1" lang="ja-JP" altLang="en-US" dirty="0"/>
          </a:p>
        </p:txBody>
      </p:sp>
      <p:sp>
        <p:nvSpPr>
          <p:cNvPr id="74" name="二等辺三角形 73"/>
          <p:cNvSpPr/>
          <p:nvPr/>
        </p:nvSpPr>
        <p:spPr>
          <a:xfrm rot="16200000">
            <a:off x="867835" y="4292473"/>
            <a:ext cx="289052" cy="2051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2371171" y="4629267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371171" y="5282535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371171" y="5944499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510871" y="4698601"/>
            <a:ext cx="11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tweetABA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972931" y="533360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8210737" y="1331233"/>
            <a:ext cx="72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click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cxnSp>
        <p:nvCxnSpPr>
          <p:cNvPr id="82" name="直線矢印コネクタ 81"/>
          <p:cNvCxnSpPr/>
          <p:nvPr/>
        </p:nvCxnSpPr>
        <p:spPr>
          <a:xfrm rot="10800000" flipV="1">
            <a:off x="7640875" y="1723564"/>
            <a:ext cx="569865" cy="2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角丸四角形吹き出し 82"/>
          <p:cNvSpPr/>
          <p:nvPr/>
        </p:nvSpPr>
        <p:spPr>
          <a:xfrm>
            <a:off x="6439296" y="903250"/>
            <a:ext cx="1485503" cy="2220950"/>
          </a:xfrm>
          <a:prstGeom prst="wedgeRoundRectCallout">
            <a:avLst>
              <a:gd name="adj1" fmla="val -72647"/>
              <a:gd name="adj2" fmla="val -31069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吹き出し 83"/>
          <p:cNvSpPr/>
          <p:nvPr/>
        </p:nvSpPr>
        <p:spPr>
          <a:xfrm>
            <a:off x="2286000" y="4419600"/>
            <a:ext cx="1485503" cy="2220950"/>
          </a:xfrm>
          <a:prstGeom prst="wedgeRoundRectCallout">
            <a:avLst>
              <a:gd name="adj1" fmla="val -68372"/>
              <a:gd name="adj2" fmla="val -762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476160" y="533360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tweetABB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438400" y="6019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tweetABC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914400" y="4648200"/>
            <a:ext cx="99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tweetAA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712270" y="4019702"/>
            <a:ext cx="7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00FF"/>
                </a:solidFill>
              </a:rPr>
              <a:t>click</a:t>
            </a:r>
            <a:endParaRPr kumimoji="1" lang="ja-JP" altLang="en-US" sz="2400" dirty="0">
              <a:solidFill>
                <a:srgbClr val="0000FF"/>
              </a:solidFill>
            </a:endParaRPr>
          </a:p>
        </p:txBody>
      </p:sp>
      <p:cxnSp>
        <p:nvCxnSpPr>
          <p:cNvPr id="89" name="直線矢印コネクタ 88"/>
          <p:cNvCxnSpPr/>
          <p:nvPr/>
        </p:nvCxnSpPr>
        <p:spPr>
          <a:xfrm rot="10800000" flipV="1">
            <a:off x="1377698" y="4343399"/>
            <a:ext cx="374903" cy="516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左矢印 92"/>
          <p:cNvSpPr/>
          <p:nvPr/>
        </p:nvSpPr>
        <p:spPr>
          <a:xfrm rot="10800000">
            <a:off x="3852304" y="5460618"/>
            <a:ext cx="744759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4863306" y="3491796"/>
            <a:ext cx="3279984" cy="3386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080440" y="4464167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80440" y="5117435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080440" y="5779399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309040" y="453350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</a:t>
            </a:r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5802259" y="3589697"/>
            <a:ext cx="116998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802259" y="3589697"/>
            <a:ext cx="144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Search box</a:t>
            </a:r>
            <a:endParaRPr kumimoji="1" lang="ja-JP" altLang="en-US" dirty="0"/>
          </a:p>
        </p:txBody>
      </p:sp>
      <p:sp>
        <p:nvSpPr>
          <p:cNvPr id="101" name="二等辺三角形 100"/>
          <p:cNvSpPr/>
          <p:nvPr/>
        </p:nvSpPr>
        <p:spPr>
          <a:xfrm rot="16200000">
            <a:off x="5075704" y="4140073"/>
            <a:ext cx="289052" cy="2051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6579040" y="4476867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579040" y="5130135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6579040" y="5792099"/>
            <a:ext cx="1273159" cy="500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718740" y="4546201"/>
            <a:ext cx="99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tweetAA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6718740" y="518120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tweetAB</a:t>
            </a:r>
            <a:endParaRPr kumimoji="1" lang="ja-JP" altLang="en-US" dirty="0"/>
          </a:p>
        </p:txBody>
      </p:sp>
      <p:sp>
        <p:nvSpPr>
          <p:cNvPr id="108" name="角丸四角形吹き出し 107"/>
          <p:cNvSpPr/>
          <p:nvPr/>
        </p:nvSpPr>
        <p:spPr>
          <a:xfrm>
            <a:off x="6515038" y="4290185"/>
            <a:ext cx="1485503" cy="2220950"/>
          </a:xfrm>
          <a:prstGeom prst="wedgeRoundRectCallout">
            <a:avLst>
              <a:gd name="adj1" fmla="val -72647"/>
              <a:gd name="adj2" fmla="val -31069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5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597063" y="6432667"/>
            <a:ext cx="17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前の状態に戻る</a:t>
            </a:r>
            <a:endParaRPr kumimoji="1" lang="ja-JP" altLang="en-US" dirty="0"/>
          </a:p>
        </p:txBody>
      </p:sp>
      <p:sp>
        <p:nvSpPr>
          <p:cNvPr id="110" name="左中かっこ 109"/>
          <p:cNvSpPr/>
          <p:nvPr/>
        </p:nvSpPr>
        <p:spPr>
          <a:xfrm rot="16200000">
            <a:off x="6362699" y="1333499"/>
            <a:ext cx="533401" cy="3505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288774" y="3220365"/>
            <a:ext cx="342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本当は３つぐらい表示がいいかも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88676" y="3223306"/>
            <a:ext cx="8855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 smtClean="0"/>
              <a:t>Mayu</a:t>
            </a:r>
            <a:r>
              <a:rPr lang="en-US" altLang="ja-JP" dirty="0" smtClean="0"/>
              <a:t> Iwata, Tetsuya Sakai, </a:t>
            </a:r>
            <a:r>
              <a:rPr lang="en-US" altLang="ja-JP" dirty="0" err="1" smtClean="0"/>
              <a:t>Takehiro</a:t>
            </a:r>
            <a:r>
              <a:rPr lang="en-US" altLang="ja-JP" dirty="0" smtClean="0"/>
              <a:t> Yamamoto, Yu Chen, Yi Liu, </a:t>
            </a:r>
            <a:r>
              <a:rPr lang="en-US" altLang="ja-JP" dirty="0" err="1" smtClean="0"/>
              <a:t>Ji-Rong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Wen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Shojiro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Nishio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AspecTiles</a:t>
            </a:r>
            <a:r>
              <a:rPr lang="en-US" altLang="ja-JP" dirty="0" smtClean="0"/>
              <a:t>: tile-based visualization of diversified web search results. SIGIR 2012: 85-94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88676" y="2346143"/>
            <a:ext cx="8716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Makoto P. Kato, Tetsuya Sakai, Katsumi Tanaka: Structured query suggestion for specialization and parallel movement: effect on search behaviors. WWW 2012: 389-398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" y="1628310"/>
            <a:ext cx="839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検索インターフェースの評価については下記論文と論文中で引用している文献を参照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88676" y="4064229"/>
            <a:ext cx="856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2008, Jeremy Pickens, Gene </a:t>
            </a:r>
            <a:r>
              <a:rPr lang="en-US" altLang="ja-JP" dirty="0" err="1" smtClean="0"/>
              <a:t>Golovchinsky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Chirag</a:t>
            </a:r>
            <a:r>
              <a:rPr lang="en-US" altLang="ja-JP" dirty="0" smtClean="0"/>
              <a:t> Shah, </a:t>
            </a:r>
            <a:r>
              <a:rPr lang="en-US" altLang="ja-JP" dirty="0" err="1" smtClean="0"/>
              <a:t>Pernilla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Qvarfordt</a:t>
            </a:r>
            <a:endParaRPr lang="en-US" altLang="ja-JP" dirty="0" smtClean="0"/>
          </a:p>
          <a:p>
            <a:r>
              <a:rPr lang="en-US" altLang="ja-JP" dirty="0" err="1" smtClean="0"/>
              <a:t>Maribeth</a:t>
            </a:r>
            <a:r>
              <a:rPr lang="en-US" altLang="ja-JP" dirty="0" smtClean="0"/>
              <a:t> Back	Algorithmic Mediation for Collaborative Exploratory Search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2254" y="5091015"/>
            <a:ext cx="8850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たぶん、評価については何かしらの検索課題を出して、制限時間内にどれだけ正確に</a:t>
            </a:r>
            <a:endParaRPr lang="en-US" altLang="ja-JP" dirty="0" smtClean="0"/>
          </a:p>
          <a:p>
            <a:r>
              <a:rPr kumimoji="1" lang="ja-JP" altLang="en-US" dirty="0" smtClean="0"/>
              <a:t>効率良く回答できるかを見るというものになると思います。検索課題については、</a:t>
            </a:r>
            <a:r>
              <a:rPr kumimoji="1" lang="en-US" altLang="ja-JP" dirty="0" smtClean="0"/>
              <a:t>Wikipedia</a:t>
            </a:r>
          </a:p>
          <a:p>
            <a:r>
              <a:rPr lang="ja-JP" altLang="en-US" dirty="0" smtClean="0"/>
              <a:t>の記事の年表（例：エジプト革命２０１１、</a:t>
            </a:r>
            <a:r>
              <a:rPr lang="en-US" altLang="ja-JP" dirty="0" smtClean="0">
                <a:hlinkClick r:id="rId2"/>
              </a:rPr>
              <a:t>http://goo.gl/4DhHV</a:t>
            </a:r>
            <a:r>
              <a:rPr lang="ja-JP" altLang="en-US" dirty="0" smtClean="0"/>
              <a:t>）を使うとかどうでしょう？</a:t>
            </a:r>
            <a:endParaRPr lang="en-US" altLang="ja-JP" dirty="0" smtClean="0"/>
          </a:p>
          <a:p>
            <a:r>
              <a:rPr kumimoji="1" lang="ja-JP" altLang="en-US" dirty="0" smtClean="0"/>
              <a:t>あくまで参考までに。。。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243</Words>
  <Application>Microsoft Macintosh PowerPoint</Application>
  <PresentationFormat>画面に合わせる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Minimum Human-Computation for Microblog Search (Demo)</vt:lpstr>
      <vt:lpstr>スライド 2</vt:lpstr>
      <vt:lpstr>スライド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Human-Computation for Microblog Search (Demo)</dc:title>
  <dc:creator>大樹 宮西</dc:creator>
  <cp:lastModifiedBy>大樹 宮西</cp:lastModifiedBy>
  <cp:revision>11</cp:revision>
  <dcterms:created xsi:type="dcterms:W3CDTF">2012-09-04T00:37:06Z</dcterms:created>
  <dcterms:modified xsi:type="dcterms:W3CDTF">2012-09-04T00:42:06Z</dcterms:modified>
</cp:coreProperties>
</file>