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E4F"/>
    <a:srgbClr val="F46296"/>
    <a:srgbClr val="FDE169"/>
    <a:srgbClr val="FCEB14"/>
    <a:srgbClr val="FFFFFF"/>
    <a:srgbClr val="4CC474"/>
    <a:srgbClr val="FFD243"/>
    <a:srgbClr val="08FCAB"/>
    <a:srgbClr val="FCDB18"/>
    <a:srgbClr val="FFC2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5FF2-B14B-461C-85A6-3C2B6CE0402F}" type="datetimeFigureOut">
              <a:rPr kumimoji="1" lang="ja-JP" altLang="en-US" smtClean="0"/>
              <a:t>2012/9/2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5AAD-3229-48F3-9D85-AF877D81D4F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072753"/>
            <a:ext cx="7772400" cy="1470025"/>
          </a:xfrm>
        </p:spPr>
        <p:txBody>
          <a:bodyPr/>
          <a:lstStyle/>
          <a:p>
            <a:r>
              <a:rPr lang="ja-JP" altLang="en-US" dirty="0">
                <a:latin typeface="+mj-ea"/>
                <a:cs typeface="Meiryo UI" pitchFamily="50" charset="-128"/>
              </a:rPr>
              <a:t>デモ</a:t>
            </a:r>
            <a:r>
              <a:rPr lang="ja-JP" altLang="en-US" dirty="0" smtClean="0">
                <a:latin typeface="+mj-ea"/>
                <a:cs typeface="Meiryo UI" pitchFamily="50" charset="-128"/>
              </a:rPr>
              <a:t>の見た目</a:t>
            </a:r>
            <a:endParaRPr kumimoji="1" lang="ja-JP" altLang="en-US" dirty="0">
              <a:latin typeface="+mj-ea"/>
              <a:cs typeface="Meiryo UI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828528"/>
            <a:ext cx="6400800" cy="1752600"/>
          </a:xfrm>
        </p:spPr>
        <p:txBody>
          <a:bodyPr/>
          <a:lstStyle/>
          <a:p>
            <a:r>
              <a:rPr kumimoji="1" lang="en-US" altLang="ja-JP" dirty="0" smtClean="0"/>
              <a:t>2012/09/03</a:t>
            </a:r>
          </a:p>
          <a:p>
            <a:r>
              <a:rPr lang="ja-JP" altLang="en-US" dirty="0" smtClean="0"/>
              <a:t>北口 沙也香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287524" y="4437112"/>
            <a:ext cx="85689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195736" y="4869160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>
                <a:latin typeface="+mn-ea"/>
              </a:rPr>
              <a:t>目標，妥協案１，妥協案２ の３種類があります．</a:t>
            </a:r>
            <a:endParaRPr lang="en-US" altLang="ja-JP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ja-JP" sz="10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kumimoji="1" lang="ja-JP" altLang="en-US" dirty="0" smtClean="0">
                <a:latin typeface="+mn-ea"/>
              </a:rPr>
              <a:t>目標のデザイン</a:t>
            </a:r>
            <a:r>
              <a:rPr lang="ja-JP" altLang="en-US" dirty="0" smtClean="0">
                <a:latin typeface="+mn-ea"/>
              </a:rPr>
              <a:t>を再現出来なさそうな場合は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　妥協案１または２を使う予定です．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23528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目標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87524" y="692696"/>
            <a:ext cx="85689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23528" y="83671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dirty="0" smtClean="0"/>
              <a:t>現在目標にしている見た目</a:t>
            </a:r>
            <a:endParaRPr kumimoji="1" lang="en-US" altLang="ja-JP" dirty="0" smtClean="0"/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再検索の結果を</a:t>
            </a:r>
            <a:r>
              <a:rPr lang="en-US" altLang="ja-JP" dirty="0" smtClean="0"/>
              <a:t>tweet</a:t>
            </a:r>
            <a:r>
              <a:rPr lang="ja-JP" altLang="en-US" dirty="0" smtClean="0"/>
              <a:t>の横に表示する方法が見つからないので，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 このまま分からなければ，妥協案を使う</a:t>
            </a:r>
            <a:endParaRPr lang="en-US" altLang="ja-JP" dirty="0" smtClean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5868144" y="2348880"/>
            <a:ext cx="3024336" cy="2880320"/>
            <a:chOff x="5868144" y="2708920"/>
            <a:chExt cx="2880320" cy="2880320"/>
          </a:xfrm>
        </p:grpSpPr>
        <p:sp>
          <p:nvSpPr>
            <p:cNvPr id="17" name="角丸四角形 16"/>
            <p:cNvSpPr/>
            <p:nvPr/>
          </p:nvSpPr>
          <p:spPr>
            <a:xfrm>
              <a:off x="5868144" y="2708920"/>
              <a:ext cx="2880320" cy="2880320"/>
            </a:xfrm>
            <a:prstGeom prst="roundRect">
              <a:avLst>
                <a:gd name="adj" fmla="val 1676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dirty="0"/>
                <a:t>t</a:t>
              </a:r>
              <a:r>
                <a:rPr kumimoji="1" lang="en-US" altLang="ja-JP" dirty="0" smtClean="0"/>
                <a:t>weet</a:t>
              </a:r>
              <a:r>
                <a:rPr kumimoji="1" lang="ja-JP" altLang="en-US" dirty="0" smtClean="0"/>
                <a:t>を</a:t>
              </a:r>
              <a:endParaRPr kumimoji="1" lang="en-US" altLang="ja-JP" dirty="0" smtClean="0"/>
            </a:p>
            <a:p>
              <a:endParaRPr kumimoji="1" lang="en-US" altLang="ja-JP" dirty="0" smtClean="0"/>
            </a:p>
            <a:p>
              <a:endParaRPr kumimoji="1" lang="en-US" altLang="ja-JP" sz="1600" dirty="0" smtClean="0"/>
            </a:p>
            <a:p>
              <a:r>
                <a:rPr lang="ja-JP" altLang="en-US" sz="1600" dirty="0"/>
                <a:t>非表示ツイート</a:t>
              </a:r>
              <a:r>
                <a:rPr lang="ja-JP" altLang="en-US" sz="1600" dirty="0" smtClean="0"/>
                <a:t>の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展開</a:t>
              </a:r>
              <a:r>
                <a:rPr kumimoji="1" lang="en-US" altLang="ja-JP" sz="1600" dirty="0" smtClean="0"/>
                <a:t>/</a:t>
              </a:r>
              <a:r>
                <a:rPr kumimoji="1" lang="ja-JP" altLang="en-US" sz="1600" dirty="0" smtClean="0"/>
                <a:t>折りたたみ</a:t>
              </a:r>
              <a:endParaRPr kumimoji="1" lang="en-US" altLang="ja-JP" sz="1600" dirty="0" smtClean="0"/>
            </a:p>
            <a:p>
              <a:r>
                <a:rPr kumimoji="1" lang="ja-JP" altLang="en-US" sz="1600" dirty="0" smtClean="0"/>
                <a:t>（今までと同じ）</a:t>
              </a:r>
              <a:endParaRPr kumimoji="1" lang="en-US" altLang="ja-JP" sz="1600" dirty="0" smtClean="0"/>
            </a:p>
            <a:p>
              <a:endParaRPr kumimoji="1" lang="en-US" altLang="ja-JP" sz="800" dirty="0" smtClean="0"/>
            </a:p>
            <a:p>
              <a:endParaRPr kumimoji="1" lang="en-US" altLang="ja-JP" sz="1600" dirty="0" smtClean="0"/>
            </a:p>
            <a:p>
              <a:endParaRPr lang="en-US" altLang="ja-JP" sz="1600" dirty="0"/>
            </a:p>
            <a:p>
              <a:r>
                <a:rPr kumimoji="1" lang="ja-JP" altLang="en-US" sz="1600" dirty="0" smtClean="0"/>
                <a:t>その</a:t>
              </a:r>
              <a:r>
                <a:rPr kumimoji="1" lang="en-US" altLang="ja-JP" sz="1600" dirty="0" smtClean="0"/>
                <a:t>tweet</a:t>
              </a:r>
              <a:r>
                <a:rPr kumimoji="1" lang="ja-JP" altLang="en-US" sz="1600" dirty="0" smtClean="0"/>
                <a:t>をクエリとして再検索し，結果を横に吹き出しで表示．</a:t>
              </a:r>
              <a:endParaRPr kumimoji="1" lang="ja-JP" altLang="en-US" sz="16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5940152" y="3284984"/>
              <a:ext cx="864096" cy="28803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>
                  <a:latin typeface="HG丸ｺﾞｼｯｸM-PRO" pitchFamily="50" charset="-128"/>
                  <a:ea typeface="HG丸ｺﾞｼｯｸM-PRO" pitchFamily="50" charset="-128"/>
                  <a:cs typeface="Meiryo UI" pitchFamily="50" charset="-128"/>
                </a:rPr>
                <a:t>クリック</a:t>
              </a:r>
              <a:endParaRPr kumimoji="1" lang="ja-JP" altLang="en-US" sz="1200" b="1" dirty="0"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5940152" y="4581128"/>
              <a:ext cx="1368152" cy="28803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>
                  <a:latin typeface="HG丸ｺﾞｼｯｸM-PRO" pitchFamily="50" charset="-128"/>
                  <a:ea typeface="HG丸ｺﾞｼｯｸM-PRO" pitchFamily="50" charset="-128"/>
                  <a:cs typeface="Meiryo UI" pitchFamily="50" charset="-128"/>
                </a:rPr>
                <a:t>ダブルクリック</a:t>
              </a:r>
              <a:endParaRPr kumimoji="1" lang="ja-JP" altLang="en-US" sz="1200" b="1" dirty="0"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endParaRPr>
            </a:p>
          </p:txBody>
        </p:sp>
      </p:grpSp>
      <p:sp>
        <p:nvSpPr>
          <p:cNvPr id="21" name="角丸四角形 20"/>
          <p:cNvSpPr/>
          <p:nvPr/>
        </p:nvSpPr>
        <p:spPr>
          <a:xfrm>
            <a:off x="5868144" y="5661248"/>
            <a:ext cx="288032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+mn-ea"/>
              </a:rPr>
              <a:t>t</a:t>
            </a:r>
            <a:r>
              <a:rPr lang="en-US" altLang="ja-JP" sz="1400" dirty="0" smtClean="0">
                <a:latin typeface="+mn-ea"/>
              </a:rPr>
              <a:t>weet</a:t>
            </a:r>
            <a:r>
              <a:rPr lang="ja-JP" altLang="en-US" sz="1400" dirty="0" smtClean="0">
                <a:latin typeface="+mn-ea"/>
              </a:rPr>
              <a:t>をクエリとする検索には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MMR</a:t>
            </a:r>
            <a:r>
              <a:rPr lang="ja-JP" altLang="en-US" sz="1400" dirty="0" smtClean="0">
                <a:latin typeface="+mn-ea"/>
              </a:rPr>
              <a:t>を適用しない予定</a:t>
            </a:r>
            <a:endParaRPr kumimoji="1" lang="ja-JP" altLang="en-US" sz="1400" dirty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535941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23528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妥協</a:t>
            </a:r>
            <a:r>
              <a:rPr lang="ja-JP" altLang="en-US" sz="2400" b="1" dirty="0" smtClean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案１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87524" y="692696"/>
            <a:ext cx="85689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23528" y="10527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dirty="0"/>
              <a:t>t</a:t>
            </a:r>
            <a:r>
              <a:rPr lang="en-US" altLang="ja-JP" dirty="0" smtClean="0"/>
              <a:t>weet</a:t>
            </a:r>
            <a:r>
              <a:rPr lang="ja-JP" altLang="en-US" dirty="0" smtClean="0"/>
              <a:t>をクエリとして検索した結果を，固定のスペースに表示する</a:t>
            </a:r>
            <a:endParaRPr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5400600" cy="47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角丸四角形吹き出し 14"/>
          <p:cNvSpPr/>
          <p:nvPr/>
        </p:nvSpPr>
        <p:spPr>
          <a:xfrm>
            <a:off x="6372200" y="3212976"/>
            <a:ext cx="2304256" cy="648072"/>
          </a:xfrm>
          <a:prstGeom prst="wedgeRoundRectCallout">
            <a:avLst>
              <a:gd name="adj1" fmla="val -101274"/>
              <a:gd name="adj2" fmla="val 8805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ここに一覧で表示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868144" y="5661248"/>
            <a:ext cx="288032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+mn-ea"/>
              </a:rPr>
              <a:t>t</a:t>
            </a:r>
            <a:r>
              <a:rPr lang="en-US" altLang="ja-JP" sz="1400" dirty="0" smtClean="0">
                <a:latin typeface="+mn-ea"/>
              </a:rPr>
              <a:t>weet</a:t>
            </a:r>
            <a:r>
              <a:rPr lang="ja-JP" altLang="en-US" sz="1400" dirty="0" smtClean="0">
                <a:latin typeface="+mn-ea"/>
              </a:rPr>
              <a:t>をクエリとする検索には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MMR</a:t>
            </a:r>
            <a:r>
              <a:rPr lang="ja-JP" altLang="en-US" sz="1400" dirty="0" smtClean="0">
                <a:latin typeface="+mn-ea"/>
              </a:rPr>
              <a:t>を適用しない予定</a:t>
            </a:r>
            <a:endParaRPr kumimoji="1" lang="ja-JP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23528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妥協</a:t>
            </a:r>
            <a:r>
              <a:rPr lang="ja-JP" altLang="en-US" sz="2400" b="1" dirty="0" smtClean="0">
                <a:solidFill>
                  <a:schemeClr val="accent5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  <a:cs typeface="Meiryo UI" pitchFamily="50" charset="-128"/>
              </a:rPr>
              <a:t>案２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87524" y="692696"/>
            <a:ext cx="85689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23528" y="105273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dirty="0"/>
              <a:t>t</a:t>
            </a:r>
            <a:r>
              <a:rPr lang="en-US" altLang="ja-JP" dirty="0" smtClean="0"/>
              <a:t>weet</a:t>
            </a:r>
            <a:r>
              <a:rPr lang="ja-JP" altLang="en-US" dirty="0" smtClean="0"/>
              <a:t>をクエリとして再検索した結果を，通常と同様に表示する</a:t>
            </a:r>
            <a:endParaRPr lang="en-US" altLang="ja-JP" dirty="0" smtClean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前回の検索結果</a:t>
            </a:r>
            <a:r>
              <a:rPr lang="ja-JP" altLang="en-US" dirty="0" smtClean="0"/>
              <a:t>は消滅する</a:t>
            </a:r>
            <a:endParaRPr lang="en-US" altLang="ja-JP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636912"/>
            <a:ext cx="3792729" cy="29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345745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角丸四角形 8"/>
          <p:cNvSpPr/>
          <p:nvPr/>
        </p:nvSpPr>
        <p:spPr>
          <a:xfrm>
            <a:off x="5868144" y="5661248"/>
            <a:ext cx="288032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+mn-ea"/>
              </a:rPr>
              <a:t>t</a:t>
            </a:r>
            <a:r>
              <a:rPr lang="en-US" altLang="ja-JP" sz="1400" dirty="0" smtClean="0">
                <a:latin typeface="+mn-ea"/>
              </a:rPr>
              <a:t>weet</a:t>
            </a:r>
            <a:r>
              <a:rPr lang="ja-JP" altLang="en-US" sz="1400" dirty="0" smtClean="0">
                <a:latin typeface="+mn-ea"/>
              </a:rPr>
              <a:t>をクエリとする検索に</a:t>
            </a:r>
            <a:r>
              <a:rPr lang="ja-JP" altLang="en-US" sz="1400" dirty="0">
                <a:latin typeface="+mn-ea"/>
              </a:rPr>
              <a:t>も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MMR</a:t>
            </a:r>
            <a:r>
              <a:rPr lang="ja-JP" altLang="en-US" sz="1400" dirty="0" smtClean="0">
                <a:latin typeface="+mn-ea"/>
              </a:rPr>
              <a:t>を適用する予定．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3995936" y="4221088"/>
            <a:ext cx="936104" cy="7200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accent6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再検索</a:t>
            </a:r>
            <a:endParaRPr kumimoji="1" lang="ja-JP" altLang="en-US" sz="1400" b="1" dirty="0">
              <a:solidFill>
                <a:schemeClr val="accent6">
                  <a:lumMod val="50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07904" y="375942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accent6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t</a:t>
            </a:r>
            <a:r>
              <a:rPr kumimoji="1" lang="en-US" altLang="ja-JP" sz="1200" b="1" dirty="0" smtClean="0">
                <a:solidFill>
                  <a:schemeClr val="accent6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weet</a:t>
            </a:r>
            <a:r>
              <a:rPr kumimoji="1" lang="ja-JP" altLang="en-US" sz="1200" b="1" dirty="0" smtClean="0">
                <a:solidFill>
                  <a:schemeClr val="accent6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を</a:t>
            </a:r>
            <a:endParaRPr kumimoji="1" lang="en-US" altLang="ja-JP" sz="1200" b="1" dirty="0" smtClean="0">
              <a:solidFill>
                <a:schemeClr val="accent6">
                  <a:lumMod val="50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200" b="1" dirty="0">
                <a:solidFill>
                  <a:schemeClr val="accent6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ダブルクリック</a:t>
            </a:r>
            <a:endParaRPr kumimoji="1" lang="ja-JP" altLang="en-US" sz="1200" b="1" dirty="0">
              <a:solidFill>
                <a:schemeClr val="accent6">
                  <a:lumMod val="50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180</Words>
  <Application>Microsoft Office PowerPoint</Application>
  <PresentationFormat>画面に合わせる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デモの見た目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sayaka</dc:creator>
  <cp:lastModifiedBy>sayaka</cp:lastModifiedBy>
  <cp:revision>16</cp:revision>
  <dcterms:created xsi:type="dcterms:W3CDTF">2012-09-02T12:16:25Z</dcterms:created>
  <dcterms:modified xsi:type="dcterms:W3CDTF">2012-09-02T14:54:00Z</dcterms:modified>
</cp:coreProperties>
</file>