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4D4"/>
    <a:srgbClr val="4BACC6"/>
    <a:srgbClr val="C40E4F"/>
    <a:srgbClr val="F46296"/>
    <a:srgbClr val="FDE169"/>
    <a:srgbClr val="FCEB14"/>
    <a:srgbClr val="FFFFFF"/>
    <a:srgbClr val="4CC474"/>
    <a:srgbClr val="FFD243"/>
    <a:srgbClr val="08FC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3493-D854-4499-8831-F2943B82E2BC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80F6-EEFA-4C4D-9039-265EB7A34D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680F6-EEFA-4C4D-9039-265EB7A34D7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5FF2-B14B-461C-85A6-3C2B6CE0402F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5AAD-3229-48F3-9D85-AF877D81D4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72753"/>
            <a:ext cx="7772400" cy="1470025"/>
          </a:xfrm>
        </p:spPr>
        <p:txBody>
          <a:bodyPr/>
          <a:lstStyle/>
          <a:p>
            <a:r>
              <a:rPr lang="ja-JP" altLang="en-US" dirty="0">
                <a:latin typeface="+mj-ea"/>
                <a:cs typeface="Meiryo UI" pitchFamily="50" charset="-128"/>
              </a:rPr>
              <a:t>デモ</a:t>
            </a:r>
            <a:r>
              <a:rPr lang="ja-JP" altLang="en-US" dirty="0" smtClean="0">
                <a:latin typeface="+mj-ea"/>
                <a:cs typeface="Meiryo UI" pitchFamily="50" charset="-128"/>
              </a:rPr>
              <a:t>の見た目</a:t>
            </a:r>
            <a:endParaRPr kumimoji="1" lang="ja-JP" altLang="en-US" dirty="0">
              <a:latin typeface="+mj-ea"/>
              <a:cs typeface="Meiryo UI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/>
          <a:lstStyle/>
          <a:p>
            <a:r>
              <a:rPr kumimoji="1" lang="en-US" altLang="ja-JP" dirty="0" smtClean="0"/>
              <a:t>2012/09/06</a:t>
            </a:r>
          </a:p>
          <a:p>
            <a:r>
              <a:rPr lang="ja-JP" altLang="en-US" dirty="0" smtClean="0"/>
              <a:t>北口 沙也香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287524" y="4437112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511660" y="486916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latin typeface="+mn-ea"/>
              </a:rPr>
              <a:t>日付の○や，月の表示を無くせば，元々の検索結果の隣に，次の検索結果を表示できそうです</a:t>
            </a:r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kumimoji="1" lang="ja-JP" altLang="en-US" dirty="0" smtClean="0">
                <a:latin typeface="+mn-ea"/>
              </a:rPr>
              <a:t>ひとまずこのレイアウトを目標に作成しようと</a:t>
            </a:r>
            <a:r>
              <a:rPr kumimoji="1" lang="ja-JP" altLang="en-US" dirty="0" smtClean="0">
                <a:latin typeface="+mn-ea"/>
              </a:rPr>
              <a:t>思います</a:t>
            </a:r>
            <a:endParaRPr kumimoji="1" lang="en-US" altLang="ja-JP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ja-JP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dirty="0" smtClean="0">
                <a:latin typeface="+mn-ea"/>
              </a:rPr>
              <a:t>細かいデザイン</a:t>
            </a:r>
            <a:r>
              <a:rPr lang="ja-JP" altLang="en-US" dirty="0" smtClean="0">
                <a:latin typeface="+mn-ea"/>
              </a:rPr>
              <a:t>は適宜調整します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画面遷移図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79766"/>
            <a:ext cx="2946799" cy="27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31" y="1196752"/>
            <a:ext cx="2868725" cy="19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矢印 10"/>
          <p:cNvSpPr/>
          <p:nvPr/>
        </p:nvSpPr>
        <p:spPr>
          <a:xfrm>
            <a:off x="3779912" y="2276872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クエリ入力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＆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検索ボタン押下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8124" y="836712"/>
            <a:ext cx="2678612" cy="249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32140" y="4061383"/>
            <a:ext cx="2410751" cy="254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1331640" y="31409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初期画面</a:t>
            </a:r>
            <a:endParaRPr kumimoji="1" lang="ja-JP" altLang="en-US" sz="12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56176" y="335699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検索結果表示（１段階目）</a:t>
            </a:r>
            <a:endParaRPr kumimoji="1" lang="ja-JP" altLang="en-US" sz="12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07704" y="653637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検索結果表示（２段階目）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00192" y="660838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非表示</a:t>
            </a:r>
            <a:r>
              <a:rPr kumimoji="1" lang="en-US" altLang="ja-JP" sz="1200" b="1" dirty="0" smtClean="0"/>
              <a:t>tweet </a:t>
            </a:r>
            <a:r>
              <a:rPr kumimoji="1" lang="ja-JP" altLang="en-US" sz="1200" b="1" dirty="0" smtClean="0"/>
              <a:t>開閉</a:t>
            </a:r>
            <a:endParaRPr kumimoji="1" lang="ja-JP" altLang="en-US" sz="1200" b="1" dirty="0"/>
          </a:p>
        </p:txBody>
      </p:sp>
      <p:sp>
        <p:nvSpPr>
          <p:cNvPr id="22" name="左矢印 21"/>
          <p:cNvSpPr/>
          <p:nvPr/>
        </p:nvSpPr>
        <p:spPr>
          <a:xfrm rot="18543729">
            <a:off x="4205088" y="3766416"/>
            <a:ext cx="1364510" cy="2612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804248" y="3645024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92280" y="364502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tweet</a:t>
            </a:r>
            <a:r>
              <a:rPr kumimoji="1" lang="ja-JP" altLang="en-US" sz="1400" dirty="0" smtClean="0">
                <a:latin typeface="+mn-ea"/>
              </a:rPr>
              <a:t>をクリック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88024" y="358956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t</a:t>
            </a:r>
            <a:r>
              <a:rPr kumimoji="1" lang="en-US" altLang="ja-JP" sz="1400" dirty="0" smtClean="0">
                <a:latin typeface="+mn-ea"/>
              </a:rPr>
              <a:t>weet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ダブルクリック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7" name="曲折矢印 26"/>
          <p:cNvSpPr/>
          <p:nvPr/>
        </p:nvSpPr>
        <p:spPr>
          <a:xfrm rot="16200000" flipH="1">
            <a:off x="587796" y="6045052"/>
            <a:ext cx="658587" cy="6110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52536" y="59492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つづく</a:t>
            </a:r>
            <a:endParaRPr kumimoji="1" lang="ja-JP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画面遷移図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908720"/>
            <a:ext cx="33135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908720"/>
            <a:ext cx="2946799" cy="27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971600" y="366533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検索結果表示（２段階目）</a:t>
            </a:r>
            <a:endParaRPr kumimoji="1" lang="ja-JP" altLang="en-US" sz="1200" b="1" dirty="0"/>
          </a:p>
        </p:txBody>
      </p:sp>
      <p:sp>
        <p:nvSpPr>
          <p:cNvPr id="15" name="環状矢印 14"/>
          <p:cNvSpPr/>
          <p:nvPr/>
        </p:nvSpPr>
        <p:spPr>
          <a:xfrm rot="11723373" flipH="1">
            <a:off x="755576" y="3284984"/>
            <a:ext cx="1368152" cy="129614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44371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　　の</a:t>
            </a:r>
            <a:r>
              <a:rPr lang="en-US" altLang="ja-JP" sz="1400" dirty="0" smtClean="0">
                <a:latin typeface="+mn-ea"/>
              </a:rPr>
              <a:t>t</a:t>
            </a:r>
            <a:r>
              <a:rPr kumimoji="1" lang="en-US" altLang="ja-JP" sz="1400" dirty="0" smtClean="0">
                <a:latin typeface="+mn-ea"/>
              </a:rPr>
              <a:t>weet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ダブルクリック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365104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角丸四角形吹き出し 17"/>
          <p:cNvSpPr/>
          <p:nvPr/>
        </p:nvSpPr>
        <p:spPr>
          <a:xfrm>
            <a:off x="1979712" y="4941168"/>
            <a:ext cx="2232248" cy="1080120"/>
          </a:xfrm>
          <a:prstGeom prst="wedgeRoundRectCallout">
            <a:avLst>
              <a:gd name="adj1" fmla="val -45236"/>
              <a:gd name="adj2" fmla="val -1352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/>
              <a:t>ダブルクリックされた</a:t>
            </a:r>
            <a:endParaRPr lang="en-US" altLang="ja-JP" sz="1600" dirty="0" smtClean="0"/>
          </a:p>
          <a:p>
            <a:r>
              <a:rPr lang="en-US" altLang="ja-JP" sz="1600" dirty="0" smtClean="0"/>
              <a:t>tweet</a:t>
            </a:r>
            <a:r>
              <a:rPr lang="ja-JP" altLang="en-US" sz="1600" dirty="0" smtClean="0"/>
              <a:t>を元に再検索し，</a:t>
            </a:r>
            <a:endParaRPr lang="en-US" altLang="ja-JP" sz="1600" dirty="0" smtClean="0"/>
          </a:p>
          <a:p>
            <a:endParaRPr lang="en-US" altLang="ja-JP" sz="1050" dirty="0" smtClean="0"/>
          </a:p>
          <a:p>
            <a:r>
              <a:rPr kumimoji="1" lang="ja-JP" altLang="en-US" sz="1600" dirty="0" smtClean="0"/>
              <a:t>　　　の</a:t>
            </a:r>
            <a:r>
              <a:rPr kumimoji="1" lang="en-US" altLang="ja-JP" sz="1600" dirty="0" smtClean="0"/>
              <a:t>tweet</a:t>
            </a:r>
            <a:r>
              <a:rPr kumimoji="1" lang="ja-JP" altLang="en-US" sz="1600" dirty="0" smtClean="0"/>
              <a:t>を更新</a:t>
            </a:r>
            <a:endParaRPr kumimoji="1" lang="ja-JP" alt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5517232"/>
            <a:ext cx="372616" cy="3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右矢印 18"/>
          <p:cNvSpPr/>
          <p:nvPr/>
        </p:nvSpPr>
        <p:spPr>
          <a:xfrm>
            <a:off x="3563888" y="2564904"/>
            <a:ext cx="1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35896" y="213285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　　の</a:t>
            </a:r>
            <a:r>
              <a:rPr lang="en-US" altLang="ja-JP" sz="1400" dirty="0" smtClean="0">
                <a:latin typeface="+mn-ea"/>
              </a:rPr>
              <a:t>t</a:t>
            </a:r>
            <a:r>
              <a:rPr kumimoji="1" lang="en-US" altLang="ja-JP" sz="1400" dirty="0" smtClean="0">
                <a:latin typeface="+mn-ea"/>
              </a:rPr>
              <a:t>weet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ダブルクリック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1988840"/>
            <a:ext cx="372616" cy="3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角丸四角形吹き出し 22"/>
          <p:cNvSpPr/>
          <p:nvPr/>
        </p:nvSpPr>
        <p:spPr>
          <a:xfrm>
            <a:off x="5436096" y="4797152"/>
            <a:ext cx="3096344" cy="1224136"/>
          </a:xfrm>
          <a:prstGeom prst="wedgeRoundRectCallout">
            <a:avLst>
              <a:gd name="adj1" fmla="val -38978"/>
              <a:gd name="adj2" fmla="val -8584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/>
              <a:t>　　の</a:t>
            </a:r>
            <a:r>
              <a:rPr lang="en-US" altLang="ja-JP" sz="1600" dirty="0" smtClean="0"/>
              <a:t>tweet</a:t>
            </a:r>
            <a:r>
              <a:rPr lang="ja-JP" altLang="en-US" sz="1600" dirty="0" smtClean="0"/>
              <a:t>を非表示にして，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ダブルクリックされた</a:t>
            </a:r>
            <a:r>
              <a:rPr lang="ja-JP" altLang="en-US" sz="1600" dirty="0" smtClean="0"/>
              <a:t>　　 </a:t>
            </a:r>
            <a:r>
              <a:rPr lang="ja-JP" altLang="en-US" sz="1600" dirty="0" err="1" smtClean="0"/>
              <a:t>の</a:t>
            </a:r>
            <a:r>
              <a:rPr lang="en-US" altLang="ja-JP" sz="1600" dirty="0" smtClean="0"/>
              <a:t>tweet</a:t>
            </a:r>
            <a:r>
              <a:rPr lang="ja-JP" altLang="en-US" sz="1600" dirty="0" smtClean="0"/>
              <a:t>から検索した　　の</a:t>
            </a:r>
            <a:r>
              <a:rPr lang="en-US" altLang="ja-JP" sz="1600" dirty="0" smtClean="0"/>
              <a:t>tweet</a:t>
            </a:r>
            <a:r>
              <a:rPr lang="ja-JP" altLang="en-US" sz="1600" dirty="0" smtClean="0"/>
              <a:t>を新たに表示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12160" y="414908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検索結果表示（</a:t>
            </a:r>
            <a:r>
              <a:rPr lang="ja-JP" altLang="en-US" sz="1200" b="1" dirty="0" smtClean="0"/>
              <a:t>３</a:t>
            </a:r>
            <a:r>
              <a:rPr kumimoji="1" lang="ja-JP" altLang="en-US" sz="1200" b="1" dirty="0" smtClean="0"/>
              <a:t>段階目）</a:t>
            </a:r>
            <a:endParaRPr kumimoji="1" lang="ja-JP" altLang="en-US" sz="1200" b="1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941168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5719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5373216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4932040" y="63720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tweet</a:t>
            </a:r>
            <a:r>
              <a:rPr kumimoji="1" lang="ja-JP" altLang="en-US" dirty="0" smtClean="0"/>
              <a:t>を再び表示する機能も検討中です</a:t>
            </a:r>
            <a:endParaRPr kumimoji="1" lang="ja-JP" altLang="en-US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630002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検索結果表示（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2</a:t>
            </a:r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段階目）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5873691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グループ化 15"/>
          <p:cNvGrpSpPr/>
          <p:nvPr/>
        </p:nvGrpSpPr>
        <p:grpSpPr>
          <a:xfrm>
            <a:off x="6228184" y="2420888"/>
            <a:ext cx="2520280" cy="2592288"/>
            <a:chOff x="5868144" y="2708920"/>
            <a:chExt cx="2880320" cy="2880320"/>
          </a:xfrm>
        </p:grpSpPr>
        <p:sp>
          <p:nvSpPr>
            <p:cNvPr id="17" name="角丸四角形 16"/>
            <p:cNvSpPr/>
            <p:nvPr/>
          </p:nvSpPr>
          <p:spPr>
            <a:xfrm>
              <a:off x="5868144" y="2708920"/>
              <a:ext cx="2880320" cy="2880320"/>
            </a:xfrm>
            <a:prstGeom prst="roundRect">
              <a:avLst>
                <a:gd name="adj" fmla="val 1676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　　　　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　　　　の</a:t>
              </a:r>
              <a:r>
                <a:rPr lang="en-US" altLang="ja-JP" sz="1400" dirty="0" smtClean="0"/>
                <a:t>tweet</a:t>
              </a:r>
              <a:r>
                <a:rPr lang="ja-JP" altLang="en-US" sz="1400" dirty="0" smtClean="0"/>
                <a:t>を</a:t>
              </a:r>
              <a:endParaRPr kumimoji="1" lang="en-US" altLang="ja-JP" sz="2400" dirty="0" smtClean="0"/>
            </a:p>
            <a:p>
              <a:endParaRPr kumimoji="1" lang="en-US" altLang="ja-JP" sz="2400" dirty="0" smtClean="0"/>
            </a:p>
            <a:p>
              <a:r>
                <a:rPr lang="ja-JP" altLang="en-US" sz="1300" dirty="0"/>
                <a:t>非表示ツイート</a:t>
              </a:r>
              <a:r>
                <a:rPr lang="ja-JP" altLang="en-US" sz="1300" dirty="0" smtClean="0"/>
                <a:t>の</a:t>
              </a:r>
              <a:endParaRPr lang="en-US" altLang="ja-JP" sz="1300" dirty="0" smtClean="0"/>
            </a:p>
            <a:p>
              <a:r>
                <a:rPr kumimoji="1" lang="ja-JP" altLang="en-US" sz="1300" dirty="0" smtClean="0"/>
                <a:t>展開</a:t>
              </a:r>
              <a:r>
                <a:rPr kumimoji="1" lang="en-US" altLang="ja-JP" sz="1300" dirty="0" smtClean="0"/>
                <a:t>/</a:t>
              </a:r>
              <a:r>
                <a:rPr kumimoji="1" lang="ja-JP" altLang="en-US" sz="1300" dirty="0" smtClean="0"/>
                <a:t>折りたたみ</a:t>
              </a:r>
              <a:endParaRPr kumimoji="1" lang="en-US" altLang="ja-JP" sz="1300" dirty="0" smtClean="0"/>
            </a:p>
            <a:p>
              <a:r>
                <a:rPr kumimoji="1" lang="ja-JP" altLang="en-US" sz="1300" dirty="0" smtClean="0"/>
                <a:t>（今までと同じ）</a:t>
              </a:r>
              <a:endParaRPr kumimoji="1" lang="en-US" altLang="ja-JP" sz="1300" dirty="0" smtClean="0"/>
            </a:p>
            <a:p>
              <a:endParaRPr kumimoji="1" lang="en-US" altLang="ja-JP" sz="800" dirty="0" smtClean="0"/>
            </a:p>
            <a:p>
              <a:endParaRPr kumimoji="1" lang="en-US" altLang="ja-JP" sz="1600" dirty="0" smtClean="0"/>
            </a:p>
            <a:p>
              <a:endParaRPr lang="en-US" altLang="ja-JP" sz="1600" dirty="0"/>
            </a:p>
            <a:p>
              <a:r>
                <a:rPr kumimoji="1" lang="ja-JP" altLang="en-US" sz="1300" dirty="0" smtClean="0"/>
                <a:t>その</a:t>
              </a:r>
              <a:r>
                <a:rPr kumimoji="1" lang="en-US" altLang="ja-JP" sz="1300" dirty="0" smtClean="0"/>
                <a:t>tweet</a:t>
              </a:r>
              <a:r>
                <a:rPr kumimoji="1" lang="ja-JP" altLang="en-US" sz="1300" dirty="0" smtClean="0"/>
                <a:t>をクエリとして再検索し，結果を横に吹き出しで表示．</a:t>
              </a:r>
              <a:endParaRPr kumimoji="1" lang="ja-JP" altLang="en-US" sz="13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5940152" y="3284984"/>
              <a:ext cx="864096" cy="28803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 smtClean="0">
                  <a:latin typeface="HG丸ｺﾞｼｯｸM-PRO" pitchFamily="50" charset="-128"/>
                  <a:ea typeface="HG丸ｺﾞｼｯｸM-PRO" pitchFamily="50" charset="-128"/>
                  <a:cs typeface="Meiryo UI" pitchFamily="50" charset="-128"/>
                </a:rPr>
                <a:t>クリック</a:t>
              </a:r>
              <a:endParaRPr kumimoji="1" lang="ja-JP" altLang="en-US" sz="1050" b="1" dirty="0"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940152" y="4581128"/>
              <a:ext cx="1368152" cy="28803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 smtClean="0">
                  <a:latin typeface="HG丸ｺﾞｼｯｸM-PRO" pitchFamily="50" charset="-128"/>
                  <a:ea typeface="HG丸ｺﾞｼｯｸM-PRO" pitchFamily="50" charset="-128"/>
                  <a:cs typeface="Meiryo UI" pitchFamily="50" charset="-128"/>
                </a:rPr>
                <a:t>ダブルクリック</a:t>
              </a:r>
              <a:endParaRPr kumimoji="1" lang="ja-JP" altLang="en-US" sz="1050" b="1" dirty="0"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492896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129</Words>
  <Application>Microsoft Office PowerPoint</Application>
  <PresentationFormat>画面に合わせる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デモの見た目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sayaka</dc:creator>
  <cp:lastModifiedBy>sayaka</cp:lastModifiedBy>
  <cp:revision>25</cp:revision>
  <dcterms:created xsi:type="dcterms:W3CDTF">2012-09-02T12:16:25Z</dcterms:created>
  <dcterms:modified xsi:type="dcterms:W3CDTF">2012-09-06T13:49:13Z</dcterms:modified>
</cp:coreProperties>
</file>