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F7B9-7B41-4E45-BD72-8368F5A6E94D}" type="datetimeFigureOut">
              <a:rPr kumimoji="1" lang="ja-JP" altLang="en-US" smtClean="0"/>
              <a:pPr/>
              <a:t>2012/8/27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7A01-AAA2-4EB3-80B0-5C50ABCEDD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520" y="26064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u="sng" dirty="0" smtClean="0"/>
              <a:t>B4</a:t>
            </a:r>
            <a:r>
              <a:rPr kumimoji="1" lang="ja-JP" altLang="en-US" sz="2400" u="sng" dirty="0" smtClean="0"/>
              <a:t>のプロジェクトについて　　</a:t>
            </a:r>
            <a:r>
              <a:rPr kumimoji="1" lang="en-US" altLang="ja-JP" sz="2400" u="sng" dirty="0" smtClean="0"/>
              <a:t>		2012/08/27</a:t>
            </a:r>
            <a:r>
              <a:rPr kumimoji="1" lang="ja-JP" altLang="en-US" sz="2400" u="sng" dirty="0" smtClean="0"/>
              <a:t>　　北口</a:t>
            </a:r>
            <a:endParaRPr kumimoji="1" lang="ja-JP" altLang="en-US" sz="24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281534"/>
            <a:ext cx="849694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alibri" pitchFamily="34" charset="0"/>
              <a:buChar char="•"/>
            </a:pPr>
            <a:r>
              <a:rPr lang="ja-JP" altLang="en-US" dirty="0" smtClean="0"/>
              <a:t>今日から</a:t>
            </a:r>
            <a:r>
              <a:rPr lang="en-US" altLang="ja-JP" dirty="0" smtClean="0"/>
              <a:t>9/14</a:t>
            </a:r>
            <a:r>
              <a:rPr lang="ja-JP" altLang="en-US" dirty="0" smtClean="0"/>
              <a:t>くらいまでの期間で、</a:t>
            </a:r>
            <a:r>
              <a:rPr lang="en-US" altLang="ja-JP" dirty="0" smtClean="0"/>
              <a:t>B4</a:t>
            </a:r>
            <a:r>
              <a:rPr lang="ja-JP" altLang="en-US" dirty="0" smtClean="0"/>
              <a:t>＋司南さんの合計</a:t>
            </a:r>
            <a:r>
              <a:rPr lang="en-US" altLang="ja-JP" dirty="0" smtClean="0"/>
              <a:t>7</a:t>
            </a:r>
            <a:r>
              <a:rPr lang="ja-JP" altLang="en-US" dirty="0" smtClean="0"/>
              <a:t>名で、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分担して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プロジェクトを行うことになりました</a:t>
            </a:r>
            <a:endParaRPr lang="en-US" altLang="ja-JP" dirty="0" smtClean="0"/>
          </a:p>
          <a:p>
            <a:endParaRPr lang="en-US" altLang="ja-JP" sz="1100" dirty="0" smtClean="0"/>
          </a:p>
          <a:p>
            <a:pPr>
              <a:buFont typeface="Calibri" pitchFamily="34" charset="0"/>
              <a:buChar char="•"/>
            </a:pPr>
            <a:r>
              <a:rPr kumimoji="1" lang="ja-JP" altLang="en-US" dirty="0"/>
              <a:t>プロジェクトの内容</a:t>
            </a:r>
            <a:r>
              <a:rPr kumimoji="1" lang="ja-JP" altLang="en-US" dirty="0" smtClean="0"/>
              <a:t>と担当者は以下の通りです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539552" y="2852936"/>
          <a:ext cx="806489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0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内容</a:t>
                      </a:r>
                      <a:endParaRPr kumimoji="1" lang="en-US" altLang="ja-JP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担当者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①</a:t>
                      </a:r>
                      <a:r>
                        <a:rPr kumimoji="1" lang="en-US" altLang="ja-JP" sz="1600" dirty="0" smtClean="0"/>
                        <a:t>Twitter</a:t>
                      </a:r>
                      <a:r>
                        <a:rPr kumimoji="1" lang="ja-JP" altLang="en-US" sz="1600" dirty="0" smtClean="0"/>
                        <a:t>に関するデモシステム作成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・宮西さんの研究の、検定に使用するシステムを作る</a:t>
                      </a:r>
                      <a:endParaRPr kumimoji="1" lang="en-US" altLang="ja-JP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イー、司南、北口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②軌跡データを可視化するデモシステム作成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・神野さんのデータを利用して、軌跡をわかりやすく表示する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・作成したデモシステムは上原先生が発表で使用する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福井、佐々木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③株価予測システムの可視化部分の作成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・谷口君がプロ輪で作成したデモの、拡張を作る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・中菅さんのお手伝い</a:t>
                      </a:r>
                      <a:r>
                        <a:rPr kumimoji="1" lang="en-US" altLang="ja-JP" sz="1600" dirty="0" smtClean="0"/>
                        <a:t>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谷口、小林、（中菅）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555645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次にテーマ①について、決まったことを報告します。</a:t>
            </a:r>
            <a:endParaRPr lang="en-US" altLang="ja-JP" dirty="0" smtClean="0"/>
          </a:p>
          <a:p>
            <a:pPr>
              <a:buFont typeface="Arial" pitchFamily="34" charset="0"/>
              <a:buChar char="•"/>
            </a:pPr>
            <a:endParaRPr lang="en-US" altLang="ja-JP" dirty="0" smtClean="0"/>
          </a:p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　システムの開発自体はイー君と司南さんが主体となって行い、</a:t>
            </a:r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lang="ja-JP" altLang="en-US" dirty="0" smtClean="0"/>
              <a:t>　私は</a:t>
            </a:r>
            <a:r>
              <a:rPr lang="ja-JP" altLang="en-US" dirty="0"/>
              <a:t>自分</a:t>
            </a:r>
            <a:r>
              <a:rPr lang="ja-JP" altLang="en-US" dirty="0" smtClean="0"/>
              <a:t>の勉強をしながら、二人のサポートをします</a:t>
            </a:r>
            <a:endParaRPr lang="en-US" altLang="ja-JP" dirty="0" smtClean="0"/>
          </a:p>
          <a:p>
            <a:pPr>
              <a:buFont typeface="Arial" pitchFamily="34" charset="0"/>
              <a:buChar char="•"/>
            </a:pPr>
            <a:endParaRPr lang="en-US" altLang="ja-JP" dirty="0" smtClean="0"/>
          </a:p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　私がプロ輪で作ったデモを基に</a:t>
            </a:r>
            <a:r>
              <a:rPr lang="en-US" altLang="ja-JP" dirty="0" smtClean="0"/>
              <a:t>or</a:t>
            </a:r>
            <a:r>
              <a:rPr lang="ja-JP" altLang="en-US" dirty="0" smtClean="0"/>
              <a:t>参考に、開発を行うそうです</a:t>
            </a:r>
            <a:endParaRPr lang="en-US" altLang="ja-JP" dirty="0" smtClean="0"/>
          </a:p>
          <a:p>
            <a:pPr>
              <a:buFont typeface="Arial" pitchFamily="34" charset="0"/>
              <a:buChar char="•"/>
            </a:pPr>
            <a:endParaRPr lang="en-US" altLang="ja-JP" dirty="0" smtClean="0"/>
          </a:p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　どういうものを作成すればよいかといった詳細は、</a:t>
            </a:r>
            <a:endParaRPr lang="en-US" altLang="ja-JP" dirty="0" smtClean="0"/>
          </a:p>
          <a:p>
            <a:r>
              <a:rPr lang="ja-JP" altLang="en-US" dirty="0" smtClean="0"/>
              <a:t>  　宮西さんに伺うようにと指示を受けました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3934797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そういうわけで、宮西さんにはデモの詳細について教えていただきたいです。</a:t>
            </a:r>
            <a:endParaRPr lang="en-US" altLang="ja-JP" dirty="0" smtClean="0"/>
          </a:p>
          <a:p>
            <a:r>
              <a:rPr lang="ja-JP" altLang="en-US" dirty="0" smtClean="0"/>
              <a:t>渡航早々に恐縮ですが、よろしくお願いします。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以上です。</a:t>
            </a: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193</Words>
  <Application>Microsoft Office PowerPoint</Application>
  <PresentationFormat>画面に合わせる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kitaguchi</dc:creator>
  <cp:lastModifiedBy>kitaguchi</cp:lastModifiedBy>
  <cp:revision>7</cp:revision>
  <dcterms:created xsi:type="dcterms:W3CDTF">2012-08-27T05:12:10Z</dcterms:created>
  <dcterms:modified xsi:type="dcterms:W3CDTF">2012-08-27T06:59:46Z</dcterms:modified>
</cp:coreProperties>
</file>