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F8F"/>
    <a:srgbClr val="FDD9D9"/>
    <a:srgbClr val="FFE7FA"/>
    <a:srgbClr val="FEC6F3"/>
    <a:srgbClr val="FEDAF1"/>
    <a:srgbClr val="FFCDE6"/>
    <a:srgbClr val="FF99CC"/>
    <a:srgbClr val="FF5050"/>
    <a:srgbClr val="FEACE9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08" autoAdjust="0"/>
  </p:normalViewPr>
  <p:slideViewPr>
    <p:cSldViewPr>
      <p:cViewPr varScale="1">
        <p:scale>
          <a:sx n="58" d="100"/>
          <a:sy n="58" d="100"/>
        </p:scale>
        <p:origin x="-9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E935C-7E0E-407F-8AA7-544CF16F0D60}" type="datetimeFigureOut">
              <a:rPr kumimoji="1" lang="ja-JP" altLang="en-US" smtClean="0"/>
              <a:pPr/>
              <a:t>2012/9/3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67644" y="1628800"/>
            <a:ext cx="6408712" cy="2448272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進捗報告資料</a:t>
            </a:r>
            <a:endParaRPr kumimoji="1" lang="ja-JP" altLang="en-US" sz="4000" cap="none" dirty="0">
              <a:latin typeface="Adobe Garamond Pro Bold" pitchFamily="18" charset="0"/>
              <a:ea typeface="HG丸ｺﾞｼｯｸM-PRO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63688" y="3933056"/>
            <a:ext cx="5616624" cy="1371600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>
                <a:latin typeface="HG丸ｺﾞｼｯｸM-PRO" pitchFamily="50" charset="-128"/>
                <a:ea typeface="HG丸ｺﾞｼｯｸM-PRO" pitchFamily="50" charset="-128"/>
              </a:rPr>
              <a:t>2012/9/03</a:t>
            </a:r>
          </a:p>
          <a:p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北口 沙也香</a:t>
            </a:r>
            <a:endParaRPr kumimoji="1" lang="en-US" altLang="ja-JP" sz="24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endParaRPr kumimoji="1" lang="ja-JP" altLang="en-US" sz="24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背景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496855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で発信される情報は，リアルタイム性と多様性に富んでいる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を利用することで，従来のマスメディアでは得にくかった，有益な情報を得られる可能性がある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None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例）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出来事や商品に対する人々の意見や感想，クチコミ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ニュースでは扱わないような，小規模な出来事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最新のニュース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しかし，一般に</a:t>
            </a: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の信頼性は低いうえ，意味のない記事や重複した記事を多く含むために，目的の情報にたどりつくのは容易ではない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背景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323528" y="1124744"/>
            <a:ext cx="8208912" cy="5544616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誰もが簡単に，</a:t>
            </a: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から知りたい情報を得ることが出来れば，人々の生活をより豊かに出来ると考えられる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具体的にどう役に立つかというと，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一般ユーザレベル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興味のある物事に関する話題を効率よく知ることが出来る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現在の検索では目的の情報が得にくいというユーザの不満を解消できる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企業レベル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自社製品のクチコミを効率よく収集して，製品を改良する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キャンペーンの効果を確認して，マーケティングに生かす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社会全体で見たレベル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最新のニュースや，狭い地域の小規模な出来事を知れれば，緊急時に活用できる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人々が好きなように発信した</a:t>
            </a: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から，「話題」という目に見えないものが，生まれて遷移していく様子を可視化できたら，社会研究の役に立つ（？）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研究目的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63711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の検索結果を，話題の盛り上がりごとに要約して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提示する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いつ・何が・どのくらい話題になったかが，一目で分かるように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関連する話題を容易に調べられるようにする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知りたい情報を効率よく得る手助けをする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ユーザが興味のある話題を見つけるために，大量の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を読む手間を省く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読んだ論文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「</a:t>
            </a:r>
            <a:r>
              <a:rPr lang="en-US" altLang="ja-JP" sz="24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Time-Sensitive Query Auto-Completion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」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5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4681190"/>
          </a:xfrm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読んでいる途中です．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現在，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3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ページ半（全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9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ページ）読みました．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（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8/30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から進んでません・・・）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提案手法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34908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ja-JP" sz="2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3600" dirty="0" err="1" smtClean="0">
                <a:latin typeface="HG丸ｺﾞｼｯｸM-PRO" pitchFamily="50" charset="-128"/>
                <a:ea typeface="HG丸ｺﾞｼｯｸM-PRO" pitchFamily="50" charset="-128"/>
              </a:rPr>
              <a:t>ToDo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349080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論文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「</a:t>
            </a:r>
            <a:r>
              <a:rPr lang="en-US" altLang="ja-JP" sz="20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Time-Sensitive Query Auto-Completion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」をすべて読む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Indri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の使い方習得</a:t>
            </a:r>
            <a:endParaRPr lang="en-US" altLang="ja-JP" sz="24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作成したデモで，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から次々と検索できるようにする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をクリックすると，その</a:t>
            </a: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を元に再検索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クリックされた</a:t>
            </a: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の横に時間でソートして表示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次々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と</a:t>
            </a:r>
            <a:r>
              <a:rPr lang="ja-JP" altLang="en-US" sz="1600" dirty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繰り返せるように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する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1600" dirty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円/楕円 7"/>
          <p:cNvSpPr/>
          <p:nvPr/>
        </p:nvSpPr>
        <p:spPr>
          <a:xfrm>
            <a:off x="827584" y="4221088"/>
            <a:ext cx="360040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accent2"/>
                </a:solidFill>
              </a:rPr>
              <a:t>済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スケジュール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graphicFrame>
        <p:nvGraphicFramePr>
          <p:cNvPr id="7" name="コンテンツ プレースホルダ 6"/>
          <p:cNvGraphicFramePr>
            <a:graphicFrameLocks noGrp="1"/>
          </p:cNvGraphicFramePr>
          <p:nvPr>
            <p:ph idx="1"/>
          </p:nvPr>
        </p:nvGraphicFramePr>
        <p:xfrm>
          <a:off x="395536" y="1700808"/>
          <a:ext cx="7992888" cy="230428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552728"/>
                <a:gridCol w="1440160"/>
              </a:tblGrid>
              <a:tr h="3840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終了目標日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プロジェクトの</a:t>
                      </a:r>
                      <a:r>
                        <a:rPr lang="en-US" altLang="ja-JP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Indri</a:t>
                      </a: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を使った検索サーバ作成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（イー君のお手伝い）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9/6</a:t>
                      </a:r>
                      <a:r>
                        <a:rPr kumimoji="1" lang="ja-JP" altLang="en-US" dirty="0" smtClean="0"/>
                        <a:t>（木）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論文「</a:t>
                      </a:r>
                      <a:r>
                        <a:rPr lang="en-US" altLang="ja-JP" sz="1800" b="1" dirty="0" smtClean="0">
                          <a:latin typeface="Corbel" pitchFamily="34" charset="0"/>
                          <a:ea typeface="Tahoma" pitchFamily="34" charset="0"/>
                          <a:cs typeface="Tahoma" pitchFamily="34" charset="0"/>
                        </a:rPr>
                        <a:t>Time-Sensitive Query Auto-Completion</a:t>
                      </a: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」をすべて読む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9/13</a:t>
                      </a:r>
                      <a:r>
                        <a:rPr kumimoji="1" lang="ja-JP" altLang="en-US" dirty="0" smtClean="0"/>
                        <a:t>（木）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作成したデモで，</a:t>
                      </a:r>
                      <a:r>
                        <a:rPr lang="en-US" altLang="ja-JP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tweet</a:t>
                      </a: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から次々と検索できるようにする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9/24</a:t>
                      </a:r>
                      <a:r>
                        <a:rPr kumimoji="1" lang="ja-JP" altLang="en-US" dirty="0" smtClean="0"/>
                        <a:t>（月）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</TotalTime>
  <Words>483</Words>
  <Application>Microsoft Office PowerPoint</Application>
  <PresentationFormat>画面に合わせる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進捗報告資料</vt:lpstr>
      <vt:lpstr>背景</vt:lpstr>
      <vt:lpstr>背景</vt:lpstr>
      <vt:lpstr>研究目的</vt:lpstr>
      <vt:lpstr>読んだ論文「Time-Sensitive Query Auto-Completion」</vt:lpstr>
      <vt:lpstr>提案手法</vt:lpstr>
      <vt:lpstr>ToDo</vt:lpstr>
      <vt:lpstr>スケジュール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プログラム輪講</dc:title>
  <dc:creator>Windows ユーザー</dc:creator>
  <cp:lastModifiedBy>sayaka</cp:lastModifiedBy>
  <cp:revision>147</cp:revision>
  <dcterms:created xsi:type="dcterms:W3CDTF">2012-05-18T06:04:56Z</dcterms:created>
  <dcterms:modified xsi:type="dcterms:W3CDTF">2012-09-03T12:40:17Z</dcterms:modified>
</cp:coreProperties>
</file>