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8" r:id="rId3"/>
    <p:sldId id="266" r:id="rId4"/>
    <p:sldId id="270" r:id="rId5"/>
    <p:sldId id="269" r:id="rId6"/>
    <p:sldId id="271" r:id="rId7"/>
    <p:sldId id="267" r:id="rId8"/>
    <p:sldId id="264" r:id="rId9"/>
    <p:sldId id="263" r:id="rId10"/>
    <p:sldId id="258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ka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EDAF1"/>
    <a:srgbClr val="CAE084"/>
    <a:srgbClr val="BBFFA3"/>
    <a:srgbClr val="FCE284"/>
    <a:srgbClr val="F98F8F"/>
    <a:srgbClr val="FDD9D9"/>
    <a:srgbClr val="FFE7FA"/>
    <a:srgbClr val="FEC6F3"/>
    <a:srgbClr val="FFCD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8" autoAdjust="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06T22:52:56.909" idx="2">
    <p:pos x="4635" y="1542"/>
    <p:text>要修正．
分かり難いので，もっと分かりやすく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06T22:52:33.329" idx="3">
    <p:pos x="1462" y="2304"/>
    <p:text>要修正
あいまいなので，もっと具体的に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935C-7E0E-407F-8AA7-544CF16F0D60}" type="datetimeFigureOut">
              <a:rPr kumimoji="1" lang="ja-JP" altLang="en-US" smtClean="0"/>
              <a:pPr/>
              <a:t>2012/9/14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67644" y="1628800"/>
            <a:ext cx="6408712" cy="2448272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進捗報告資料</a:t>
            </a:r>
            <a:endParaRPr kumimoji="1" lang="ja-JP" altLang="en-US" sz="4000" cap="none" dirty="0">
              <a:latin typeface="Adobe Garamond Pro Bold" pitchFamily="18" charset="0"/>
              <a:ea typeface="HG丸ｺﾞｼｯｸM-PRO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63688" y="3933056"/>
            <a:ext cx="5616624" cy="13716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2012/9/13</a:t>
            </a:r>
            <a:endParaRPr kumimoji="1"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北口 沙也香</a:t>
            </a:r>
            <a:endParaRPr kumimoji="1"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ja-JP" altLang="en-US" sz="2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研究目的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63711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の検索結果を，話題の盛り上がりごとに要約して提示する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いつ・何が・どのくらい話題になったかが，一目で分かるようにする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関連する話題を容易に調べられるようにする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strike="sngStrike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知りたい情報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を効率よく得る手助けをする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ユーザが興味のある話題を見つけるために，大量の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を読む手間を省く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681190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読んでいる途中です．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現在，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4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ページ（全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9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ページ）読みました．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提案手法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8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600" dirty="0" err="1" smtClean="0">
                <a:latin typeface="HG丸ｺﾞｼｯｸM-PRO" pitchFamily="50" charset="-128"/>
                <a:ea typeface="HG丸ｺﾞｼｯｸM-PRO" pitchFamily="50" charset="-128"/>
              </a:rPr>
              <a:t>ToDo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0912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論文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0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」をすべて読む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研究背景の参考になりそうな論文を探す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評価方法の参考のための論文に目を通す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デモ作成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の時間ソート実装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検索結果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Result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クラスを複数保持できるようにする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2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段階目以上の検索結果表示実装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前の段階に戻る機能の実装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吹き出しの三角形の位置がクリックされた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の位置になるようにする</a:t>
            </a:r>
            <a:endParaRPr lang="en-US" altLang="ja-JP" sz="1600" dirty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スケジュール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7992888" cy="344442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552728"/>
                <a:gridCol w="1440160"/>
              </a:tblGrid>
              <a:tr h="3840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終了目標日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プロジェクト参加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9/12</a:t>
                      </a:r>
                      <a:r>
                        <a:rPr kumimoji="1" lang="ja-JP" altLang="en-US" dirty="0" smtClean="0"/>
                        <a:t>（水）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論文「</a:t>
                      </a:r>
                      <a:r>
                        <a:rPr lang="en-US" altLang="ja-JP" sz="1800" b="1" dirty="0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Time-Sensitive Query Auto-Completion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」をすべて読む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9/24</a:t>
                      </a:r>
                      <a:r>
                        <a:rPr kumimoji="1" lang="ja-JP" altLang="en-US" dirty="0" smtClean="0"/>
                        <a:t>（月）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研究背景・目的の推敲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関連論文探し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デモシステム完成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評価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卒論執筆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2800" dirty="0" err="1" smtClean="0">
                <a:latin typeface="HG丸ｺﾞｼｯｸM-PRO" pitchFamily="50" charset="-128"/>
                <a:ea typeface="HG丸ｺﾞｼｯｸM-PRO" pitchFamily="50" charset="-128"/>
              </a:rPr>
              <a:t>JapaneseEnglishAnalyzer</a:t>
            </a: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考察</a:t>
            </a:r>
            <a:endParaRPr kumimoji="1" lang="ja-JP" altLang="en-US" sz="2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836712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83568" y="1412776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プロジェクトのために研究が進んでお</a:t>
            </a:r>
            <a:r>
              <a:rPr lang="ja-JP" altLang="en-US" dirty="0" smtClean="0"/>
              <a:t>らず，</a:t>
            </a:r>
            <a:r>
              <a:rPr lang="ja-JP" altLang="en-US" dirty="0" smtClean="0"/>
              <a:t>大して</a:t>
            </a:r>
            <a:r>
              <a:rPr lang="ja-JP" altLang="en-US" dirty="0" smtClean="0"/>
              <a:t>書くことがないので，</a:t>
            </a:r>
            <a:endParaRPr lang="en-US" altLang="ja-JP" dirty="0" smtClean="0"/>
          </a:p>
          <a:p>
            <a:r>
              <a:rPr lang="ja-JP" altLang="en-US" dirty="0" smtClean="0"/>
              <a:t>オープンキャンパスの</a:t>
            </a:r>
            <a:r>
              <a:rPr lang="ja-JP" altLang="en-US" dirty="0" smtClean="0"/>
              <a:t>デモで使った</a:t>
            </a:r>
            <a:r>
              <a:rPr lang="en-US" altLang="ja-JP" dirty="0" err="1" smtClean="0"/>
              <a:t>Lucene</a:t>
            </a:r>
            <a:r>
              <a:rPr lang="ja-JP" altLang="en-US" dirty="0" smtClean="0"/>
              <a:t>用</a:t>
            </a:r>
            <a:r>
              <a:rPr lang="ja-JP" altLang="en-US" dirty="0" smtClean="0"/>
              <a:t>のアナライザーについて</a:t>
            </a:r>
            <a:endParaRPr lang="en-US" altLang="ja-JP" dirty="0" smtClean="0"/>
          </a:p>
          <a:p>
            <a:r>
              <a:rPr lang="ja-JP" altLang="en-US" dirty="0" smtClean="0"/>
              <a:t>簡単に考察してみました．</a:t>
            </a:r>
            <a:endParaRPr lang="en-US" altLang="ja-JP" dirty="0" smtClean="0"/>
          </a:p>
          <a:p>
            <a:r>
              <a:rPr lang="ja-JP" altLang="en-US" dirty="0" smtClean="0"/>
              <a:t>勝手</a:t>
            </a:r>
            <a:r>
              <a:rPr lang="ja-JP" altLang="en-US" dirty="0" smtClean="0"/>
              <a:t>に行ったこと</a:t>
            </a:r>
            <a:r>
              <a:rPr lang="ja-JP" altLang="en-US" dirty="0" smtClean="0"/>
              <a:t>なので，無視して下さっても構いません．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u="sng" dirty="0" err="1" smtClean="0"/>
              <a:t>JapaneseEnglishAnalyzer</a:t>
            </a:r>
            <a:r>
              <a:rPr lang="ja-JP" altLang="en-US" u="sng" dirty="0" smtClean="0"/>
              <a:t>について</a:t>
            </a:r>
            <a:endParaRPr lang="en-US" altLang="ja-JP" u="sng" dirty="0" smtClean="0"/>
          </a:p>
          <a:p>
            <a:pPr>
              <a:buFont typeface="Arial" pitchFamily="34" charset="0"/>
              <a:buChar char="•"/>
            </a:pPr>
            <a:r>
              <a:rPr lang="en-US" altLang="ja-JP" dirty="0" smtClean="0"/>
              <a:t> </a:t>
            </a:r>
            <a:r>
              <a:rPr lang="ja-JP" altLang="en-US" dirty="0" smtClean="0"/>
              <a:t>形態素解析器</a:t>
            </a:r>
            <a:r>
              <a:rPr lang="en-US" altLang="ja-JP" dirty="0" err="1" smtClean="0"/>
              <a:t>kuromoji</a:t>
            </a:r>
            <a:r>
              <a:rPr lang="ja-JP" altLang="en-US" dirty="0" smtClean="0"/>
              <a:t>に英語のステミングとストップワードの除去を行うフィルターを追加した</a:t>
            </a:r>
            <a:r>
              <a:rPr lang="en-US" altLang="ja-JP" dirty="0" smtClean="0"/>
              <a:t>Analyzer</a:t>
            </a:r>
          </a:p>
          <a:p>
            <a:pPr>
              <a:buFont typeface="Arial" pitchFamily="34" charset="0"/>
              <a:buChar char="•"/>
            </a:pPr>
            <a:r>
              <a:rPr lang="en-US" altLang="ja-JP" dirty="0" smtClean="0"/>
              <a:t> </a:t>
            </a:r>
            <a:r>
              <a:rPr lang="ja-JP" altLang="en-US" dirty="0" smtClean="0"/>
              <a:t>辞書やストップワードはデフォルトのものを使用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2800" dirty="0" err="1" smtClean="0">
                <a:latin typeface="HG丸ｺﾞｼｯｸM-PRO" pitchFamily="50" charset="-128"/>
                <a:ea typeface="HG丸ｺﾞｼｯｸM-PRO" pitchFamily="50" charset="-128"/>
              </a:rPr>
              <a:t>JapaneseEnglishAnalyzer</a:t>
            </a: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考察</a:t>
            </a:r>
            <a:endParaRPr kumimoji="1" lang="ja-JP" altLang="en-US" sz="2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836712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35596" y="1493490"/>
            <a:ext cx="7272808" cy="21236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走った</a:t>
            </a:r>
            <a:r>
              <a:rPr lang="ja-JP" altLang="en-US" sz="1200" dirty="0" smtClean="0"/>
              <a:t>，走る，走ろう，走りたい，走らない，走れない，走りたく</a:t>
            </a:r>
            <a:r>
              <a:rPr lang="ja-JP" altLang="en-US" sz="1200" dirty="0" smtClean="0"/>
              <a:t>ない</a:t>
            </a:r>
            <a:endParaRPr lang="en-US" altLang="ja-JP" sz="1200" dirty="0" smtClean="0"/>
          </a:p>
          <a:p>
            <a:r>
              <a:rPr lang="en-US" altLang="ja-JP" sz="1200" dirty="0" smtClean="0"/>
              <a:t>========================================================================================</a:t>
            </a:r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テキスト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開始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終了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読み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品詞</a:t>
            </a:r>
            <a:endParaRPr lang="en-US" altLang="ja-JP" sz="1200" dirty="0" smtClean="0"/>
          </a:p>
          <a:p>
            <a:r>
              <a:rPr lang="en-US" altLang="ja-JP" sz="1200" dirty="0" smtClean="0"/>
              <a:t>-----------------------------------------------------------------------------------------------------------------------------------------------------</a:t>
            </a:r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走る		</a:t>
            </a:r>
            <a:r>
              <a:rPr lang="en-US" altLang="ja-JP" sz="1200" dirty="0" smtClean="0"/>
              <a:t>|0	|2	|</a:t>
            </a:r>
            <a:r>
              <a:rPr lang="ja-JP" altLang="en-US" sz="1200" dirty="0" smtClean="0"/>
              <a:t>ハシッ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動詞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自立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走る		</a:t>
            </a:r>
            <a:r>
              <a:rPr lang="en-US" altLang="ja-JP" sz="1200" dirty="0" smtClean="0"/>
              <a:t>|4	|6	|</a:t>
            </a:r>
            <a:r>
              <a:rPr lang="ja-JP" altLang="en-US" sz="1200" dirty="0" smtClean="0"/>
              <a:t>ハシル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動詞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自立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走る		</a:t>
            </a:r>
            <a:r>
              <a:rPr lang="en-US" altLang="ja-JP" sz="1200" dirty="0" smtClean="0"/>
              <a:t>|7	|9	|</a:t>
            </a:r>
            <a:r>
              <a:rPr lang="ja-JP" altLang="en-US" sz="1200" dirty="0" smtClean="0"/>
              <a:t>ハシロ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動詞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自立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走る		</a:t>
            </a:r>
            <a:r>
              <a:rPr lang="en-US" altLang="ja-JP" sz="1200" dirty="0" smtClean="0"/>
              <a:t>|11	|13	|</a:t>
            </a:r>
            <a:r>
              <a:rPr lang="ja-JP" altLang="en-US" sz="1200" dirty="0" smtClean="0"/>
              <a:t>ハシリ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動詞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自立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走る		</a:t>
            </a:r>
            <a:r>
              <a:rPr lang="en-US" altLang="ja-JP" sz="1200" dirty="0" smtClean="0"/>
              <a:t>|16	|18	|</a:t>
            </a:r>
            <a:r>
              <a:rPr lang="ja-JP" altLang="en-US" sz="1200" dirty="0" smtClean="0"/>
              <a:t>ハシラ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動詞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自立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走れる		</a:t>
            </a:r>
            <a:r>
              <a:rPr lang="en-US" altLang="ja-JP" sz="1200" dirty="0" smtClean="0"/>
              <a:t>|21	|23	|</a:t>
            </a:r>
            <a:r>
              <a:rPr lang="ja-JP" altLang="en-US" sz="1200" dirty="0" smtClean="0"/>
              <a:t>ハシレ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動詞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自立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走る		</a:t>
            </a:r>
            <a:r>
              <a:rPr lang="en-US" altLang="ja-JP" sz="1200" dirty="0" smtClean="0"/>
              <a:t>|26	|28	|</a:t>
            </a:r>
            <a:r>
              <a:rPr lang="ja-JP" altLang="en-US" sz="1200" dirty="0" smtClean="0"/>
              <a:t>ハシリ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動詞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自立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3528" y="98072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①日本語のステミングは</a:t>
            </a:r>
            <a:r>
              <a:rPr lang="ja-JP" altLang="en-US" dirty="0" smtClean="0"/>
              <a:t>うまく</a:t>
            </a:r>
            <a:r>
              <a:rPr lang="ja-JP" altLang="en-US" dirty="0" smtClean="0"/>
              <a:t>いっているようです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35596" y="4509120"/>
            <a:ext cx="7596844" cy="21236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日本語で検索できるようにしたいのです．そのために，</a:t>
            </a:r>
            <a:r>
              <a:rPr lang="en-US" altLang="ja-JP" sz="1200" dirty="0" err="1" smtClean="0"/>
              <a:t>Kuromoji</a:t>
            </a:r>
            <a:r>
              <a:rPr lang="ja-JP" altLang="en-US" sz="1200" dirty="0" smtClean="0"/>
              <a:t>を使いましょう． </a:t>
            </a:r>
            <a:r>
              <a:rPr lang="en-US" altLang="ja-JP" sz="1200" dirty="0" smtClean="0"/>
              <a:t>========================================================================================</a:t>
            </a:r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テキスト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開始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終了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読み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品詞</a:t>
            </a:r>
            <a:endParaRPr lang="en-US" altLang="ja-JP" sz="1200" dirty="0" smtClean="0"/>
          </a:p>
          <a:p>
            <a:r>
              <a:rPr lang="en-US" altLang="ja-JP" sz="1200" dirty="0" smtClean="0"/>
              <a:t>-----------------------------------------------------------------------------------------------------------------------------------------------------</a:t>
            </a:r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日本		</a:t>
            </a:r>
            <a:r>
              <a:rPr lang="en-US" altLang="ja-JP" sz="1200" dirty="0" smtClean="0"/>
              <a:t>|0	|2	|</a:t>
            </a:r>
            <a:r>
              <a:rPr lang="ja-JP" altLang="en-US" sz="1200" dirty="0" smtClean="0"/>
              <a:t>ニッポン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固有名詞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地域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国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日本語		</a:t>
            </a:r>
            <a:r>
              <a:rPr lang="en-US" altLang="ja-JP" sz="1200" dirty="0" smtClean="0"/>
              <a:t>|0	|3	|</a:t>
            </a:r>
            <a:r>
              <a:rPr lang="ja-JP" altLang="en-US" sz="1200" dirty="0" smtClean="0"/>
              <a:t>ニホンゴ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語		</a:t>
            </a:r>
            <a:r>
              <a:rPr lang="en-US" altLang="ja-JP" sz="1200" dirty="0" smtClean="0"/>
              <a:t>|2	|3	|</a:t>
            </a:r>
            <a:r>
              <a:rPr lang="ja-JP" altLang="en-US" sz="1200" dirty="0" smtClean="0"/>
              <a:t>ゴ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接尾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検索		</a:t>
            </a:r>
            <a:r>
              <a:rPr lang="en-US" altLang="ja-JP" sz="1200" dirty="0" smtClean="0"/>
              <a:t>|4	|6	|</a:t>
            </a:r>
            <a:r>
              <a:rPr lang="ja-JP" altLang="en-US" sz="1200" dirty="0" smtClean="0"/>
              <a:t>ケンサク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サ変接続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en-US" altLang="ja-JP" sz="1200" dirty="0" err="1" smtClean="0"/>
              <a:t>kuromoji</a:t>
            </a:r>
            <a:r>
              <a:rPr lang="en-US" altLang="ja-JP" sz="1200" dirty="0" smtClean="0"/>
              <a:t>		|25	|33	|null		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使う		</a:t>
            </a:r>
            <a:r>
              <a:rPr lang="en-US" altLang="ja-JP" sz="1200" dirty="0" smtClean="0"/>
              <a:t>|34	|36	|</a:t>
            </a:r>
            <a:r>
              <a:rPr lang="ja-JP" altLang="en-US" sz="1200" dirty="0" smtClean="0"/>
              <a:t>ツカイ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動詞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自立	 </a:t>
            </a:r>
            <a:r>
              <a:rPr lang="zh-TW" altLang="en-US" sz="1200" dirty="0" smtClean="0"/>
              <a:t>	</a:t>
            </a:r>
            <a:r>
              <a:rPr lang="ja-JP" altLang="en-US" sz="1200" dirty="0" smtClean="0"/>
              <a:t>	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536" y="406778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</a:t>
            </a:r>
            <a:r>
              <a:rPr lang="ja-JP" altLang="en-US" dirty="0" smtClean="0"/>
              <a:t>日本語</a:t>
            </a:r>
            <a:r>
              <a:rPr lang="ja-JP" altLang="en-US" dirty="0" smtClean="0"/>
              <a:t>のストップワード除去も出来ていそうです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2800" dirty="0" err="1" smtClean="0">
                <a:latin typeface="HG丸ｺﾞｼｯｸM-PRO" pitchFamily="50" charset="-128"/>
                <a:ea typeface="HG丸ｺﾞｼｯｸM-PRO" pitchFamily="50" charset="-128"/>
              </a:rPr>
              <a:t>JapaneseEnglishAnalyzer</a:t>
            </a: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考察</a:t>
            </a:r>
            <a:endParaRPr kumimoji="1" lang="ja-JP" altLang="en-US" sz="2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836712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935596" y="1844824"/>
            <a:ext cx="7596844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/>
              <a:t>have had has </a:t>
            </a:r>
            <a:r>
              <a:rPr lang="en-US" altLang="ja-JP" sz="1200" dirty="0" smtClean="0"/>
              <a:t>having</a:t>
            </a:r>
          </a:p>
          <a:p>
            <a:r>
              <a:rPr lang="en-US" altLang="ja-JP" sz="1200" dirty="0" smtClean="0"/>
              <a:t>========================================================================================</a:t>
            </a:r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テキスト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開始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終了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読み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品詞</a:t>
            </a:r>
            <a:endParaRPr lang="en-US" altLang="ja-JP" sz="1200" dirty="0" smtClean="0"/>
          </a:p>
          <a:p>
            <a:r>
              <a:rPr lang="en-US" altLang="ja-JP" sz="1200" dirty="0" smtClean="0"/>
              <a:t>-----------------------------------------------------------------------------------------------------------------------------------------------------</a:t>
            </a:r>
          </a:p>
          <a:p>
            <a:r>
              <a:rPr lang="en-US" altLang="zh-TW" sz="1200" dirty="0" smtClean="0"/>
              <a:t>|have		|0	|4	|null		|</a:t>
            </a:r>
            <a:r>
              <a:rPr lang="zh-TW" altLang="en-US" sz="1200" dirty="0" smtClean="0"/>
              <a:t>名詞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固有名詞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組織	</a:t>
            </a:r>
            <a:endParaRPr lang="en-US" altLang="zh-TW" sz="1200" dirty="0" smtClean="0"/>
          </a:p>
          <a:p>
            <a:r>
              <a:rPr lang="en-US" altLang="zh-TW" sz="1200" dirty="0" smtClean="0"/>
              <a:t>|</a:t>
            </a:r>
            <a:r>
              <a:rPr lang="en-US" altLang="zh-TW" sz="1200" dirty="0" smtClean="0"/>
              <a:t>had		|5	|8	|null		|</a:t>
            </a:r>
            <a:r>
              <a:rPr lang="zh-TW" altLang="en-US" sz="1200" dirty="0" smtClean="0"/>
              <a:t>名詞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固有名詞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組織	</a:t>
            </a:r>
            <a:endParaRPr lang="en-US" altLang="zh-TW" sz="1200" dirty="0" smtClean="0"/>
          </a:p>
          <a:p>
            <a:r>
              <a:rPr lang="en-US" altLang="zh-TW" sz="1200" dirty="0" smtClean="0"/>
              <a:t>|</a:t>
            </a:r>
            <a:r>
              <a:rPr lang="en-US" altLang="zh-TW" sz="1200" dirty="0" smtClean="0"/>
              <a:t>has		|9	|12	|null		|</a:t>
            </a:r>
            <a:r>
              <a:rPr lang="zh-TW" altLang="en-US" sz="1200" dirty="0" smtClean="0"/>
              <a:t>名詞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固有名詞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組織	</a:t>
            </a:r>
            <a:endParaRPr lang="en-US" altLang="zh-TW" sz="1200" dirty="0" smtClean="0"/>
          </a:p>
          <a:p>
            <a:r>
              <a:rPr lang="en-US" altLang="zh-TW" sz="1200" dirty="0" smtClean="0"/>
              <a:t>|</a:t>
            </a:r>
            <a:r>
              <a:rPr lang="en-US" altLang="zh-TW" sz="1200" dirty="0" smtClean="0"/>
              <a:t>have		|13	|19	|null		|</a:t>
            </a:r>
            <a:r>
              <a:rPr lang="zh-TW" altLang="en-US" sz="1200" dirty="0" smtClean="0"/>
              <a:t>名詞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固有名詞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組織	</a:t>
            </a:r>
            <a:r>
              <a:rPr lang="ja-JP" altLang="en-US" sz="1200" dirty="0" smtClean="0"/>
              <a:t>	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5536" y="112474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r>
              <a:rPr lang="ja-JP" altLang="en-US" dirty="0" smtClean="0"/>
              <a:t>英語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ステミングも上手く</a:t>
            </a:r>
            <a:r>
              <a:rPr lang="ja-JP" altLang="en-US" dirty="0" smtClean="0"/>
              <a:t>いっていそうですが，日本語の形態素解析器を使っているので品詞は変です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5596" y="4509120"/>
            <a:ext cx="7596844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/>
              <a:t>on or was of not will for a no this these the I'm a student.</a:t>
            </a:r>
          </a:p>
          <a:p>
            <a:r>
              <a:rPr lang="en-US" altLang="ja-JP" sz="1200" dirty="0" smtClean="0"/>
              <a:t>========================================================================================</a:t>
            </a:r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テキスト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開始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終了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読み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品詞</a:t>
            </a:r>
            <a:endParaRPr lang="en-US" altLang="ja-JP" sz="1200" dirty="0" smtClean="0"/>
          </a:p>
          <a:p>
            <a:r>
              <a:rPr lang="en-US" altLang="ja-JP" sz="1200" dirty="0" smtClean="0"/>
              <a:t>-----------------------------------------------------------------------------------------------------------------------------------------------------</a:t>
            </a:r>
          </a:p>
          <a:p>
            <a:r>
              <a:rPr lang="en-US" altLang="ja-JP" sz="1200" dirty="0" smtClean="0"/>
              <a:t>|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		|46	|47	|null		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固有名詞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組織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en-US" altLang="zh-TW" sz="1200" dirty="0" smtClean="0"/>
              <a:t>m		|48	|49	|null		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固有名詞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組織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en-US" altLang="zh-TW" sz="1200" dirty="0" smtClean="0"/>
              <a:t>student		|52	|59	|null		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固有名詞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組織	 </a:t>
            </a:r>
            <a:r>
              <a:rPr lang="zh-TW" altLang="en-US" sz="1200" dirty="0" smtClean="0"/>
              <a:t>	</a:t>
            </a:r>
            <a:r>
              <a:rPr lang="ja-JP" altLang="en-US" sz="1200" dirty="0" smtClean="0"/>
              <a:t>	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5536" y="406778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ja-JP" altLang="en-US" dirty="0" smtClean="0"/>
              <a:t>英語のストップワード除去も出来ていそうです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2800" dirty="0" err="1" smtClean="0">
                <a:latin typeface="HG丸ｺﾞｼｯｸM-PRO" pitchFamily="50" charset="-128"/>
                <a:ea typeface="HG丸ｺﾞｼｯｸM-PRO" pitchFamily="50" charset="-128"/>
              </a:rPr>
              <a:t>JapaneseEnglishAnalyzer</a:t>
            </a: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考察</a:t>
            </a:r>
            <a:endParaRPr kumimoji="1" lang="ja-JP" altLang="en-US" sz="2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836712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51520" y="1781522"/>
            <a:ext cx="8568952" cy="32316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神戸大学，東京ドーム，セブンイレブン，セブイレ，おかむー，俳句甲子園，エヴァンゲリオン，</a:t>
            </a:r>
            <a:r>
              <a:rPr lang="ja-JP" altLang="en-US" sz="1200" dirty="0" smtClean="0"/>
              <a:t>バルス</a:t>
            </a:r>
            <a:endParaRPr lang="en-US" altLang="ja-JP" sz="1200" dirty="0" smtClean="0"/>
          </a:p>
          <a:p>
            <a:r>
              <a:rPr lang="en-US" altLang="ja-JP" sz="1200" dirty="0" smtClean="0"/>
              <a:t>========================================================================================</a:t>
            </a:r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テキスト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開始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終了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読み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品詞</a:t>
            </a:r>
            <a:endParaRPr lang="en-US" altLang="ja-JP" sz="1200" dirty="0" smtClean="0"/>
          </a:p>
          <a:p>
            <a:r>
              <a:rPr lang="en-US" altLang="ja-JP" sz="1200" dirty="0" smtClean="0"/>
              <a:t>-----------------------------------------------------------------------------------------------------------------------------------------------------</a:t>
            </a:r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神戸		</a:t>
            </a:r>
            <a:r>
              <a:rPr lang="en-US" altLang="ja-JP" sz="1200" dirty="0" smtClean="0"/>
              <a:t>|</a:t>
            </a:r>
            <a:r>
              <a:rPr lang="en-US" altLang="ja-JP" sz="1200" dirty="0" smtClean="0"/>
              <a:t>0	|2	|</a:t>
            </a:r>
            <a:r>
              <a:rPr lang="ja-JP" altLang="en-US" sz="1200" dirty="0" smtClean="0"/>
              <a:t>コウベ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固有名詞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地域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神戸大学		</a:t>
            </a:r>
            <a:r>
              <a:rPr lang="en-US" altLang="ja-JP" sz="1200" dirty="0" smtClean="0"/>
              <a:t>|0	|4	|</a:t>
            </a:r>
            <a:r>
              <a:rPr lang="ja-JP" altLang="en-US" sz="1200" dirty="0" smtClean="0"/>
              <a:t>コウベダイガク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固有名詞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組織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大学		</a:t>
            </a:r>
            <a:r>
              <a:rPr lang="en-US" altLang="ja-JP" sz="1200" dirty="0" smtClean="0"/>
              <a:t>|</a:t>
            </a:r>
            <a:r>
              <a:rPr lang="en-US" altLang="ja-JP" sz="1200" dirty="0" smtClean="0"/>
              <a:t>2	|4	|</a:t>
            </a:r>
            <a:r>
              <a:rPr lang="ja-JP" altLang="en-US" sz="1200" dirty="0" smtClean="0"/>
              <a:t>ダイガク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東京ドーム		</a:t>
            </a:r>
            <a:r>
              <a:rPr lang="en-US" altLang="ja-JP" sz="1200" dirty="0" smtClean="0"/>
              <a:t>|5	|10	|</a:t>
            </a:r>
            <a:r>
              <a:rPr lang="ja-JP" altLang="en-US" sz="1200" dirty="0" smtClean="0"/>
              <a:t>トウキョウドーム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固有名詞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セブン		</a:t>
            </a:r>
            <a:r>
              <a:rPr lang="en-US" altLang="ja-JP" sz="1200" dirty="0" smtClean="0"/>
              <a:t>|11	|14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セブン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固有名詞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イレブン		</a:t>
            </a:r>
            <a:r>
              <a:rPr lang="en-US" altLang="ja-JP" sz="1200" dirty="0" smtClean="0"/>
              <a:t>|14	|18	|</a:t>
            </a:r>
            <a:r>
              <a:rPr lang="ja-JP" altLang="en-US" sz="1200" dirty="0" smtClean="0"/>
              <a:t>イレブン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セブイレ		</a:t>
            </a:r>
            <a:r>
              <a:rPr lang="en-US" altLang="ja-JP" sz="1200" dirty="0" smtClean="0"/>
              <a:t>|19	|23	|null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かむ		</a:t>
            </a:r>
            <a:r>
              <a:rPr lang="en-US" altLang="ja-JP" sz="1200" dirty="0" smtClean="0"/>
              <a:t>|</a:t>
            </a:r>
            <a:r>
              <a:rPr lang="en-US" altLang="ja-JP" sz="1200" dirty="0" smtClean="0"/>
              <a:t>25	|27	|</a:t>
            </a:r>
            <a:r>
              <a:rPr lang="ja-JP" altLang="en-US" sz="1200" dirty="0" smtClean="0"/>
              <a:t>カム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動詞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自立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err="1" smtClean="0"/>
              <a:t>ー</a:t>
            </a:r>
            <a:r>
              <a:rPr lang="ja-JP" altLang="en-US" sz="1200" dirty="0" smtClean="0"/>
              <a:t>		</a:t>
            </a:r>
            <a:r>
              <a:rPr lang="en-US" altLang="ja-JP" sz="1200" dirty="0" smtClean="0"/>
              <a:t>|</a:t>
            </a:r>
            <a:r>
              <a:rPr lang="en-US" altLang="ja-JP" sz="1200" dirty="0" smtClean="0"/>
              <a:t>27	|28	|null		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固有名詞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組織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俳句		</a:t>
            </a:r>
            <a:r>
              <a:rPr lang="en-US" altLang="ja-JP" sz="1200" dirty="0" smtClean="0"/>
              <a:t>|</a:t>
            </a:r>
            <a:r>
              <a:rPr lang="en-US" altLang="ja-JP" sz="1200" dirty="0" smtClean="0"/>
              <a:t>29	|31	|</a:t>
            </a:r>
            <a:r>
              <a:rPr lang="ja-JP" altLang="en-US" sz="1200" dirty="0" smtClean="0"/>
              <a:t>ハイク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甲子園		</a:t>
            </a:r>
            <a:r>
              <a:rPr lang="en-US" altLang="ja-JP" sz="1200" dirty="0" smtClean="0"/>
              <a:t>|31	|34	|</a:t>
            </a:r>
            <a:r>
              <a:rPr lang="ja-JP" altLang="en-US" sz="1200" dirty="0" smtClean="0"/>
              <a:t>コウシエン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固有名詞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地域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エヴァンゲリオン	</a:t>
            </a:r>
            <a:r>
              <a:rPr lang="en-US" altLang="ja-JP" sz="1200" dirty="0" smtClean="0"/>
              <a:t>|35	|43	|null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一般	</a:t>
            </a:r>
            <a:endParaRPr lang="en-US" altLang="ja-JP" sz="1200" dirty="0" smtClean="0"/>
          </a:p>
          <a:p>
            <a:r>
              <a:rPr lang="en-US" altLang="ja-JP" sz="1200" dirty="0" smtClean="0"/>
              <a:t>|</a:t>
            </a:r>
            <a:r>
              <a:rPr lang="ja-JP" altLang="en-US" sz="1200" dirty="0" smtClean="0"/>
              <a:t>バルス		</a:t>
            </a:r>
            <a:r>
              <a:rPr lang="en-US" altLang="ja-JP" sz="1200" dirty="0" smtClean="0"/>
              <a:t>|44	|47	|null		</a:t>
            </a:r>
            <a:r>
              <a:rPr lang="en-US" altLang="ja-JP" sz="1200" dirty="0" smtClean="0"/>
              <a:t>|</a:t>
            </a:r>
            <a:r>
              <a:rPr lang="ja-JP" altLang="en-US" sz="1200" dirty="0" smtClean="0"/>
              <a:t>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固有名詞</a:t>
            </a:r>
            <a:r>
              <a:rPr lang="en-US" altLang="ja-JP" sz="1200" dirty="0" smtClean="0"/>
              <a:t>-</a:t>
            </a:r>
            <a:r>
              <a:rPr lang="ja-JP" altLang="en-US" sz="1200" dirty="0" smtClean="0"/>
              <a:t>組織	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126876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⑤色々な解析結果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2800" dirty="0" err="1" smtClean="0">
                <a:latin typeface="HG丸ｺﾞｼｯｸM-PRO" pitchFamily="50" charset="-128"/>
                <a:ea typeface="HG丸ｺﾞｼｯｸM-PRO" pitchFamily="50" charset="-128"/>
              </a:rPr>
              <a:t>JapaneseEnglishAnalyzer</a:t>
            </a: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考察</a:t>
            </a:r>
            <a:endParaRPr kumimoji="1" lang="ja-JP" altLang="en-US" sz="2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836712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83568" y="1353542"/>
            <a:ext cx="7632848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u="sng" dirty="0" smtClean="0">
                <a:latin typeface="+mn-ea"/>
              </a:rPr>
              <a:t>まとめ</a:t>
            </a:r>
            <a:endParaRPr lang="en-US" altLang="ja-JP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ja-JP" altLang="en-US" dirty="0" smtClean="0">
                <a:latin typeface="+mn-ea"/>
              </a:rPr>
              <a:t>日本語・英語ともにステミングとストップワード除去は出来ていそう</a:t>
            </a:r>
            <a:endParaRPr kumimoji="1" lang="en-US" altLang="ja-JP" sz="9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ja-JP" altLang="en-US" dirty="0" smtClean="0">
                <a:latin typeface="+mn-ea"/>
              </a:rPr>
              <a:t>調べた限り</a:t>
            </a:r>
            <a:r>
              <a:rPr kumimoji="1"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英</a:t>
            </a:r>
            <a:r>
              <a:rPr lang="ja-JP" altLang="en-US" dirty="0" smtClean="0">
                <a:latin typeface="+mn-ea"/>
              </a:rPr>
              <a:t>単語</a:t>
            </a:r>
            <a:r>
              <a:rPr lang="ja-JP" altLang="en-US" dirty="0" smtClean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品詞はすべて「</a:t>
            </a:r>
            <a:r>
              <a:rPr lang="zh-TW" altLang="en-US" dirty="0" smtClean="0">
                <a:latin typeface="+mn-ea"/>
              </a:rPr>
              <a:t>名詞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固有名詞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組織</a:t>
            </a:r>
            <a:r>
              <a:rPr lang="ja-JP" altLang="en-US" dirty="0" smtClean="0">
                <a:latin typeface="+mn-ea"/>
              </a:rPr>
              <a:t>」になっている</a:t>
            </a:r>
            <a:endParaRPr lang="en-US" altLang="ja-JP" sz="8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ja-JP" altLang="en-US" dirty="0" smtClean="0">
                <a:latin typeface="+mn-ea"/>
              </a:rPr>
              <a:t>「おかむー」等の未知の単語はうまく解析できない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3954370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u="sng" dirty="0" smtClean="0"/>
              <a:t>課題</a:t>
            </a:r>
            <a:endParaRPr lang="en-US" altLang="ja-JP" u="sng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ja-JP" dirty="0" smtClean="0"/>
              <a:t> </a:t>
            </a:r>
            <a:r>
              <a:rPr lang="ja-JP" altLang="en-US" dirty="0" smtClean="0"/>
              <a:t>現在，「神戸大学」は「神戸」「神戸大学」「大学」と分割される</a:t>
            </a:r>
            <a:r>
              <a:rPr lang="en-US" altLang="ja-JP" dirty="0" smtClean="0"/>
              <a:t>search</a:t>
            </a:r>
            <a:r>
              <a:rPr lang="ja-JP" altLang="en-US" dirty="0" smtClean="0"/>
              <a:t>モードを使って</a:t>
            </a:r>
            <a:r>
              <a:rPr lang="ja-JP" altLang="en-US" dirty="0" smtClean="0"/>
              <a:t>いるが，別のモードも試した方が良いかもしれない</a:t>
            </a:r>
            <a:endParaRPr lang="en-US" altLang="ja-JP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ja-JP" dirty="0" smtClean="0"/>
              <a:t> </a:t>
            </a:r>
            <a:r>
              <a:rPr lang="ja-JP" altLang="en-US" dirty="0" smtClean="0"/>
              <a:t>自分で作った辞書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導入を検討する</a:t>
            </a:r>
            <a:endParaRPr lang="en-US" altLang="ja-JP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以上です．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35696" y="2564904"/>
            <a:ext cx="5760640" cy="1512168"/>
          </a:xfrm>
          <a:prstGeom prst="roundRect">
            <a:avLst/>
          </a:prstGeom>
          <a:solidFill>
            <a:srgbClr val="FEDAF1"/>
          </a:solidFill>
          <a:ln>
            <a:solidFill>
              <a:srgbClr val="FF99C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以降のページに変更はありません</a:t>
            </a:r>
            <a:endParaRPr kumimoji="1" lang="ja-JP" altLang="en-US" sz="2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96855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で発信される情報は，リアルタイム性と多様性に富んでいる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を利用することで，従来のマスメディアでは得にくかった，有益な情報を得られる可能性がある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例）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出来事や商品に対する人々の意見や感想，クチコミ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ニュースでは扱わないような，小規模な出来事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しかし，一般に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の信頼性は低いうえ，意味のない記事や重複した記事を多く含むために，目的の情報にたどりつくのは容易ではない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124744"/>
            <a:ext cx="8208912" cy="55446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誰もが簡単に，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から知りたい情報を得ることが出来れば，人々の生活をより豊かに出来ると考えられる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具体的にどう役に立つかというと，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一般ユーザレベル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strike="sngStrike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興味のある物事に関する話題を効率よく知ることが出来る</a:t>
            </a:r>
            <a:endParaRPr lang="en-US" altLang="ja-JP" sz="1600" strike="sngStrike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現在の検索では目的の情報が得にくいというユーザの不満を解消できる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企業レベル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自社製品のクチコミを効率よく収集して，製品を改良する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キャンペーンの効果を確認して，マーケティングに生かす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社会全体で見たレベル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最新のニュースや，狭い地域の小規模な出来事を知れれば，緊急時に活用できる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人々が好きなように発信した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から，「話題」という目に見えないものが，生まれて遷移していく様子を可視化できたら，社会研究の役に立つ（？）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819</Words>
  <Application>Microsoft Office PowerPoint</Application>
  <PresentationFormat>画面に合わせる (4:3)</PresentationFormat>
  <Paragraphs>144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進捗報告資料</vt:lpstr>
      <vt:lpstr>JapaneseEnglishAnalyzer考察</vt:lpstr>
      <vt:lpstr>JapaneseEnglishAnalyzer考察</vt:lpstr>
      <vt:lpstr>JapaneseEnglishAnalyzer考察</vt:lpstr>
      <vt:lpstr>JapaneseEnglishAnalyzer考察</vt:lpstr>
      <vt:lpstr>JapaneseEnglishAnalyzer考察</vt:lpstr>
      <vt:lpstr>スライド 7</vt:lpstr>
      <vt:lpstr>背景</vt:lpstr>
      <vt:lpstr>背景</vt:lpstr>
      <vt:lpstr>研究目的</vt:lpstr>
      <vt:lpstr>読んだ論文「Time-Sensitive Query Auto-Completion」</vt:lpstr>
      <vt:lpstr>提案手法</vt:lpstr>
      <vt:lpstr>ToDo</vt:lpstr>
      <vt:lpstr>スケジュール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プログラム輪講</dc:title>
  <dc:creator>Windows ユーザー</dc:creator>
  <cp:lastModifiedBy>sayaka</cp:lastModifiedBy>
  <cp:revision>174</cp:revision>
  <dcterms:created xsi:type="dcterms:W3CDTF">2012-09-04T00:42:19Z</dcterms:created>
  <dcterms:modified xsi:type="dcterms:W3CDTF">2012-09-13T18:53:15Z</dcterms:modified>
</cp:coreProperties>
</file>