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0"/>
  </p:notesMasterIdLst>
  <p:sldIdLst>
    <p:sldId id="256" r:id="rId2"/>
    <p:sldId id="264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ka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EDAF1"/>
    <a:srgbClr val="CAE084"/>
    <a:srgbClr val="BBFFA3"/>
    <a:srgbClr val="FCE284"/>
    <a:srgbClr val="F98F8F"/>
    <a:srgbClr val="FDD9D9"/>
    <a:srgbClr val="FFE7FA"/>
    <a:srgbClr val="FEC6F3"/>
    <a:srgbClr val="FFCD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08" autoAdjust="0"/>
  </p:normalViewPr>
  <p:slideViewPr>
    <p:cSldViewPr>
      <p:cViewPr>
        <p:scale>
          <a:sx n="66" d="100"/>
          <a:sy n="66" d="100"/>
        </p:scale>
        <p:origin x="-1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06T22:52:56.909" idx="2">
    <p:pos x="4635" y="1542"/>
    <p:text>要修正．
分かり難いので，もっと分かりやすく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06T22:52:33.329" idx="3">
    <p:pos x="1462" y="2304"/>
    <p:text>要修正
あいまいなので，もっと具体的に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77EBD-21BE-42C4-A957-D1A0FBA081B8}" type="datetimeFigureOut">
              <a:rPr kumimoji="1" lang="ja-JP" altLang="en-US" smtClean="0"/>
              <a:t>2012/9/21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38639-4C63-4054-9321-1F889DD300E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38639-4C63-4054-9321-1F889DD300E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935C-7E0E-407F-8AA7-544CF16F0D60}" type="datetimeFigureOut">
              <a:rPr kumimoji="1" lang="ja-JP" altLang="en-US" smtClean="0"/>
              <a:pPr/>
              <a:t>2012/9/21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67644" y="1628800"/>
            <a:ext cx="6408712" cy="2448272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進捗報告資料</a:t>
            </a:r>
            <a:endParaRPr kumimoji="1" lang="ja-JP" altLang="en-US" sz="4000" cap="none" dirty="0">
              <a:latin typeface="Adobe Garamond Pro Bold" pitchFamily="18" charset="0"/>
              <a:ea typeface="HG丸ｺﾞｼｯｸM-PRO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63688" y="3933056"/>
            <a:ext cx="5616624" cy="137160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2012/9/20</a:t>
            </a:r>
            <a:endParaRPr kumimoji="1"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北口 沙也香</a:t>
            </a:r>
            <a:endParaRPr kumimoji="1"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endParaRPr kumimoji="1" lang="ja-JP" altLang="en-US" sz="2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96855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で発信される情報は，リアルタイム性と多様性に富んでいる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を利用することで，従来のマスメディアでは得にくかった，有益な情報を得られる可能性がある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None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例）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出来事や商品に対する人々の意見や感想，クチコミ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ニュースでは扱わないような，小規模な出来事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最新のニュース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しかし，一般に</a:t>
            </a: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の信頼性は低いうえ，意味のない記事や重複した記事を多く含むために，目的の情報にたどりつくのは容易ではない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323528" y="1124744"/>
            <a:ext cx="8208912" cy="554461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誰もが簡単に，</a:t>
            </a: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から知りたい情報を得ることが出来れば，人々の生活をより豊かに出来ると考えられる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具体的にどう役に立つかというと，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一般ユーザレベル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strike="sngStrike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興味のある物事に関する話題を効率よく知ることが出来る</a:t>
            </a:r>
            <a:endParaRPr lang="en-US" altLang="ja-JP" sz="1600" strike="sngStrike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現在の検索では目的の情報が得にくいというユーザの不満を解消できる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企業レベル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自社製品のクチコミを効率よく収集して，製品を改良する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キャンペーンの効果を確認して，マーケティングに生かす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社会全体で見たレベル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最新のニュースや，狭い地域の小規模な出来事を知れれば，緊急時に活用できる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人々が好きなように発信した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から，「話題」という目に見えないものが，生まれて遷移していく様子を可視化できたら，社会研究の役に立つ（？）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研究目的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63711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の検索結果を，話題の盛り上がりごとに要約して提示する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いつ・何が・どのくらい話題になったかが，一目で分かるようにする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関連する話題を容易に調べられるようにする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strike="sngStrike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知りたい情報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を効率よく得る手助けをする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ユーザが興味のある話題を見つけるために，大量の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を読む手間を省く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読んだ論文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4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" name="コンテンツ プレースホルダ 3"/>
          <p:cNvSpPr>
            <a:spLocks noGrp="1"/>
          </p:cNvSpPr>
          <p:nvPr>
            <p:ph idx="1"/>
          </p:nvPr>
        </p:nvSpPr>
        <p:spPr>
          <a:xfrm>
            <a:off x="467544" y="980728"/>
            <a:ext cx="7467600" cy="1224136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読んでいる途中です．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現在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，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6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ページ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（全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9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ページ）読みました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．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95536" y="2060848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kumimoji="1" lang="en-US" altLang="ja-JP" u="sng" dirty="0" smtClean="0"/>
              <a:t>ABSTRACT</a:t>
            </a:r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ja-JP" altLang="en-US" dirty="0" smtClean="0"/>
              <a:t>クエリ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オートコンプリ－</a:t>
            </a:r>
            <a:r>
              <a:rPr lang="ja-JP" altLang="en-US" dirty="0" smtClean="0"/>
              <a:t>ション　（</a:t>
            </a:r>
            <a:r>
              <a:rPr lang="en-US" altLang="ja-JP" dirty="0" smtClean="0"/>
              <a:t>QAC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一般的に</a:t>
            </a:r>
            <a:r>
              <a:rPr lang="ja-JP" altLang="en-US" sz="1600" dirty="0" smtClean="0"/>
              <a:t>は，候補のクエリの過去の注目度（検索された回数）でランク付けする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ja-JP" altLang="en-US" sz="1600" dirty="0" smtClean="0"/>
              <a:t>しかし</a:t>
            </a:r>
            <a:r>
              <a:rPr lang="ja-JP" altLang="en-US" sz="1600" dirty="0" smtClean="0"/>
              <a:t>，クエリの人気は時間に伴って変化する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時系列</a:t>
            </a:r>
            <a:r>
              <a:rPr lang="ja-JP" altLang="en-US" sz="1600" dirty="0" smtClean="0"/>
              <a:t>モデリング</a:t>
            </a:r>
            <a:r>
              <a:rPr lang="ja-JP" altLang="en-US" sz="1600" dirty="0" smtClean="0"/>
              <a:t>から，クエリ候補の未来の注目度を予測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ja-JP" altLang="en-US" sz="1600" dirty="0" smtClean="0"/>
              <a:t>過去の注目度だけを使うより，精度がよいことを示す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  <a:buFont typeface="Calibri" pitchFamily="34" charset="0"/>
              <a:buChar char="&gt;"/>
            </a:pPr>
            <a:r>
              <a:rPr lang="ja-JP" altLang="en-US" sz="1600" dirty="0" smtClean="0"/>
              <a:t>時系列モデリングを使う方法</a:t>
            </a:r>
            <a:r>
              <a:rPr lang="ja-JP" altLang="en-US" sz="1600" dirty="0" smtClean="0"/>
              <a:t>が，</a:t>
            </a:r>
            <a:r>
              <a:rPr lang="en-US" altLang="ja-JP" sz="1600" dirty="0" smtClean="0"/>
              <a:t>QAC</a:t>
            </a:r>
            <a:r>
              <a:rPr lang="ja-JP" altLang="en-US" sz="1600" dirty="0" smtClean="0"/>
              <a:t>ランク付けを向上させうることを示す</a:t>
            </a:r>
            <a:endParaRPr lang="en-US" altLang="ja-JP" sz="1600" dirty="0" smtClean="0"/>
          </a:p>
          <a:p>
            <a:pPr marL="1257300" lvl="2" indent="-342900">
              <a:lnSpc>
                <a:spcPts val="2000"/>
              </a:lnSpc>
            </a:pPr>
            <a:endParaRPr lang="en-US" altLang="ja-JP" sz="1600" dirty="0" smtClean="0"/>
          </a:p>
          <a:p>
            <a:pPr marL="342900" indent="-342900">
              <a:lnSpc>
                <a:spcPts val="2000"/>
              </a:lnSpc>
            </a:pPr>
            <a:r>
              <a:rPr lang="en-US" altLang="ja-JP" u="sng" dirty="0" smtClean="0"/>
              <a:t>INTRODUCTION</a:t>
            </a:r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en-US" altLang="ja-JP" dirty="0" smtClean="0"/>
              <a:t>QAC</a:t>
            </a:r>
            <a:r>
              <a:rPr lang="ja-JP" altLang="en-US" dirty="0" smtClean="0"/>
              <a:t>の目標</a:t>
            </a:r>
            <a:endParaRPr lang="en-US" altLang="ja-JP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ユーザの入力の手間を省くこと</a:t>
            </a:r>
            <a:endParaRPr lang="en-US" altLang="ja-JP" sz="1600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ja-JP" altLang="en-US" dirty="0" smtClean="0"/>
              <a:t>一般的</a:t>
            </a:r>
            <a:r>
              <a:rPr lang="ja-JP" altLang="en-US" dirty="0" smtClean="0"/>
              <a:t>な方法の問題点</a:t>
            </a:r>
            <a:endParaRPr lang="en-US" altLang="ja-JP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クエリ</a:t>
            </a:r>
            <a:r>
              <a:rPr lang="ja-JP" altLang="en-US" sz="1600" dirty="0" smtClean="0"/>
              <a:t>の注目度には，時間的</a:t>
            </a:r>
            <a:r>
              <a:rPr lang="ja-JP" altLang="en-US" sz="1600" dirty="0" smtClean="0"/>
              <a:t>な</a:t>
            </a:r>
            <a:r>
              <a:rPr lang="ja-JP" altLang="en-US" sz="1600" dirty="0" smtClean="0"/>
              <a:t>傾向が</a:t>
            </a:r>
            <a:r>
              <a:rPr lang="ja-JP" altLang="en-US" sz="1600" dirty="0" smtClean="0"/>
              <a:t>見られることが</a:t>
            </a:r>
            <a:r>
              <a:rPr lang="ja-JP" altLang="en-US" sz="1600" dirty="0" smtClean="0"/>
              <a:t>ある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Arial" pitchFamily="34" charset="0"/>
              <a:buChar char="•"/>
            </a:pPr>
            <a:r>
              <a:rPr lang="ja-JP" altLang="en-US" sz="1600" dirty="0" smtClean="0"/>
              <a:t>検索数の</a:t>
            </a:r>
            <a:r>
              <a:rPr lang="ja-JP" altLang="en-US" sz="1600" dirty="0" smtClean="0"/>
              <a:t>単純な集計結果を使うと，この傾向が無視される</a:t>
            </a:r>
            <a:endParaRPr lang="en-US" altLang="ja-JP" sz="1600" dirty="0" smtClean="0"/>
          </a:p>
          <a:p>
            <a:pPr marL="342900" indent="-342900">
              <a:lnSpc>
                <a:spcPts val="2000"/>
              </a:lnSpc>
              <a:buFont typeface="Calibri" pitchFamily="34" charset="0"/>
              <a:buChar char="○"/>
            </a:pPr>
            <a:r>
              <a:rPr lang="ja-JP" altLang="en-US" dirty="0" smtClean="0"/>
              <a:t>この研究の貢献点</a:t>
            </a:r>
            <a:endParaRPr lang="en-US" altLang="ja-JP" dirty="0" smtClean="0"/>
          </a:p>
          <a:p>
            <a:pPr marL="800100" lvl="1" indent="-342900">
              <a:lnSpc>
                <a:spcPts val="2000"/>
              </a:lnSpc>
              <a:buFont typeface="+mj-lt"/>
              <a:buAutoNum type="arabicPeriod"/>
            </a:pPr>
            <a:r>
              <a:rPr lang="ja-JP" altLang="en-US" sz="1600" dirty="0" smtClean="0"/>
              <a:t>長期間</a:t>
            </a:r>
            <a:r>
              <a:rPr lang="ja-JP" altLang="en-US" sz="1600" dirty="0" smtClean="0"/>
              <a:t>の</a:t>
            </a:r>
            <a:r>
              <a:rPr lang="ja-JP" altLang="en-US" sz="1600" dirty="0" smtClean="0"/>
              <a:t>データ</a:t>
            </a:r>
            <a:r>
              <a:rPr lang="ja-JP" altLang="en-US" sz="1600" dirty="0" smtClean="0"/>
              <a:t>より</a:t>
            </a:r>
            <a:r>
              <a:rPr lang="ja-JP" altLang="en-US" sz="1600" dirty="0" smtClean="0"/>
              <a:t>も，短期間だが最新のデータを利用する方が正確だと示した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+mj-lt"/>
              <a:buAutoNum type="arabicPeriod"/>
            </a:pPr>
            <a:r>
              <a:rPr lang="ja-JP" altLang="en-US" sz="1600" dirty="0" smtClean="0"/>
              <a:t>時間に依存する</a:t>
            </a:r>
            <a:r>
              <a:rPr lang="en-US" altLang="ja-JP" sz="1600" dirty="0" smtClean="0"/>
              <a:t>QAC</a:t>
            </a:r>
            <a:r>
              <a:rPr lang="ja-JP" altLang="en-US" sz="1600" dirty="0" smtClean="0"/>
              <a:t>の紹介</a:t>
            </a:r>
            <a:endParaRPr lang="en-US" altLang="ja-JP" sz="1600" dirty="0" smtClean="0"/>
          </a:p>
          <a:p>
            <a:pPr marL="800100" lvl="1" indent="-342900">
              <a:lnSpc>
                <a:spcPts val="2000"/>
              </a:lnSpc>
              <a:buFont typeface="+mj-lt"/>
              <a:buAutoNum type="arabicPeriod"/>
            </a:pPr>
            <a:r>
              <a:rPr lang="ja-JP" altLang="en-US" sz="1600" dirty="0" smtClean="0"/>
              <a:t>評価</a:t>
            </a:r>
            <a:r>
              <a:rPr lang="ja-JP" altLang="en-US" sz="1600" dirty="0" smtClean="0"/>
              <a:t>方法（</a:t>
            </a:r>
            <a:r>
              <a:rPr lang="en-US" altLang="ja-JP" sz="1600" dirty="0" smtClean="0"/>
              <a:t>4</a:t>
            </a:r>
            <a:r>
              <a:rPr lang="ja-JP" altLang="en-US" sz="1600" dirty="0" smtClean="0"/>
              <a:t>年半という長期間のデータを使用／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日および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ヶ月のインターバルで評価）</a:t>
            </a:r>
            <a:endParaRPr lang="en-US" altLang="ja-JP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提案手法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8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3600" dirty="0" err="1" smtClean="0">
                <a:latin typeface="HG丸ｺﾞｼｯｸM-PRO" pitchFamily="50" charset="-128"/>
                <a:ea typeface="HG丸ｺﾞｼｯｸM-PRO" pitchFamily="50" charset="-128"/>
              </a:rPr>
              <a:t>ToDo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0912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論文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0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」をすべて読む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研究背景の参考になりそうな論文を探す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評価方法の参考のための論文に目を通す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デモ作成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の時間ソート実装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検索結果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Result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クラスを複数保持できるようにする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2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段階目以上の検索結果表示実装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前の段階に戻る機能の実装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吹き出しの三角形の位置がクリックされた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の位置になるようにする</a:t>
            </a:r>
            <a:endParaRPr lang="en-US" altLang="ja-JP" sz="1600" dirty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スケジュール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graphicFrame>
        <p:nvGraphicFramePr>
          <p:cNvPr id="7" name="コンテンツ プレースホルダ 6"/>
          <p:cNvGraphicFramePr>
            <a:graphicFrameLocks noGrp="1"/>
          </p:cNvGraphicFramePr>
          <p:nvPr>
            <p:ph idx="1"/>
          </p:nvPr>
        </p:nvGraphicFramePr>
        <p:xfrm>
          <a:off x="395536" y="1700808"/>
          <a:ext cx="7992888" cy="333723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552728"/>
                <a:gridCol w="1440160"/>
              </a:tblGrid>
              <a:tr h="3840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終了目標日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論文「</a:t>
                      </a:r>
                      <a:r>
                        <a:rPr lang="en-US" altLang="ja-JP" sz="1800" b="1" dirty="0" smtClean="0">
                          <a:latin typeface="Corbel" pitchFamily="34" charset="0"/>
                          <a:ea typeface="Tahoma" pitchFamily="34" charset="0"/>
                          <a:cs typeface="Tahoma" pitchFamily="34" charset="0"/>
                        </a:rPr>
                        <a:t>Time-Sensitive Query Auto-Completion</a:t>
                      </a: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」をすべて読む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9/24</a:t>
                      </a:r>
                      <a:r>
                        <a:rPr kumimoji="1" lang="ja-JP" altLang="en-US" dirty="0" smtClean="0"/>
                        <a:t>（月）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研究背景・目的の推敲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関連論文を読む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デモシステム完成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評価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卒論執筆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</TotalTime>
  <Words>493</Words>
  <Application>Microsoft Office PowerPoint</Application>
  <PresentationFormat>画面に合わせる (4:3)</PresentationFormat>
  <Paragraphs>79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進捗報告資料</vt:lpstr>
      <vt:lpstr>背景</vt:lpstr>
      <vt:lpstr>背景</vt:lpstr>
      <vt:lpstr>研究目的</vt:lpstr>
      <vt:lpstr>読んだ論文「Time-Sensitive Query Auto-Completion」</vt:lpstr>
      <vt:lpstr>提案手法</vt:lpstr>
      <vt:lpstr>ToDo</vt:lpstr>
      <vt:lpstr>スケジュール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プログラム輪講</dc:title>
  <dc:creator>Windows ユーザー</dc:creator>
  <cp:lastModifiedBy>sayaka</cp:lastModifiedBy>
  <cp:revision>179</cp:revision>
  <dcterms:created xsi:type="dcterms:W3CDTF">2012-09-04T00:42:19Z</dcterms:created>
  <dcterms:modified xsi:type="dcterms:W3CDTF">2012-09-20T15:55:25Z</dcterms:modified>
</cp:coreProperties>
</file>