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8BD0-C519-FE48-8CB9-634343777C87}" type="datetimeFigureOut">
              <a:rPr lang="en-US" smtClean="0"/>
              <a:t>12. 8. 30.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8CC9-11ED-1A47-B064-13153A9C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2606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/>
              <a:t>プロジェクト</a:t>
            </a:r>
            <a:r>
              <a:rPr kumimoji="1" lang="ja-JP" altLang="en-US" sz="2400" u="sng" dirty="0" smtClean="0"/>
              <a:t>の進捗状況</a:t>
            </a:r>
            <a:r>
              <a:rPr kumimoji="1" lang="ja-JP" altLang="en-US" sz="2400" u="sng" dirty="0" smtClean="0"/>
              <a:t>　　</a:t>
            </a:r>
            <a:r>
              <a:rPr kumimoji="1" lang="en-US" altLang="ja-JP" sz="2400" u="sng" dirty="0" smtClean="0"/>
              <a:t>		</a:t>
            </a:r>
            <a:r>
              <a:rPr kumimoji="1" lang="en-US" altLang="ja-JP" sz="2400" u="sng" dirty="0" smtClean="0"/>
              <a:t>	2012</a:t>
            </a:r>
            <a:r>
              <a:rPr kumimoji="1" lang="en-US" altLang="ja-JP" sz="2400" u="sng" dirty="0" smtClean="0"/>
              <a:t>/08</a:t>
            </a:r>
            <a:r>
              <a:rPr kumimoji="1" lang="en-US" altLang="ja-JP" sz="2400" u="sng" dirty="0" smtClean="0"/>
              <a:t>/</a:t>
            </a:r>
            <a:r>
              <a:rPr kumimoji="1" lang="en-US" altLang="ja-JP" sz="2400" u="sng" dirty="0" smtClean="0"/>
              <a:t>30(</a:t>
            </a:r>
            <a:r>
              <a:rPr kumimoji="1" lang="ja-JP" altLang="en-US" sz="2400" u="sng" dirty="0" smtClean="0"/>
              <a:t>木</a:t>
            </a:r>
            <a:r>
              <a:rPr kumimoji="1" lang="en-US" altLang="ja-JP" sz="2400" u="sng" dirty="0" smtClean="0"/>
              <a:t>)</a:t>
            </a:r>
            <a:r>
              <a:rPr kumimoji="1" lang="ja-JP" altLang="en-US" sz="2400" u="sng" dirty="0" smtClean="0"/>
              <a:t>　　</a:t>
            </a:r>
            <a:r>
              <a:rPr kumimoji="1" lang="ja-JP" altLang="en-US" sz="2400" u="sng" dirty="0" smtClean="0"/>
              <a:t>李龍昇</a:t>
            </a:r>
            <a:endParaRPr kumimoji="1" lang="ja-JP" altLang="en-US" sz="24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91220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alibri" pitchFamily="34" charset="0"/>
              <a:buChar char="•"/>
            </a:pPr>
            <a:r>
              <a:rPr lang="en-US" altLang="ja-JP" dirty="0" smtClean="0"/>
              <a:t>8/30(</a:t>
            </a:r>
            <a:r>
              <a:rPr lang="ja-JP" altLang="en-US" dirty="0" smtClean="0"/>
              <a:t>木</a:t>
            </a:r>
            <a:r>
              <a:rPr lang="en-US" altLang="ja-JP" dirty="0" smtClean="0"/>
              <a:t>)</a:t>
            </a:r>
            <a:r>
              <a:rPr lang="ja-JP" altLang="en-US" dirty="0" smtClean="0"/>
              <a:t>までの進捗状況ですが、まだ本格的な所までは進んでないんです。</a:t>
            </a:r>
            <a:endParaRPr lang="en-US" altLang="ja-JP" dirty="0" smtClean="0"/>
          </a:p>
          <a:p>
            <a:pPr>
              <a:buFont typeface="Calibri" pitchFamily="34" charset="0"/>
              <a:buChar char="•"/>
            </a:pPr>
            <a:r>
              <a:rPr lang="ja-JP" altLang="en-US" dirty="0" smtClean="0"/>
              <a:t>サーバー、検索、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についての知識が全く分からないので、主に理論の勉強しかをやっていないんです。</a:t>
            </a:r>
            <a:endParaRPr lang="en-US" altLang="ja-JP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14828" y="15048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1128"/>
              </p:ext>
            </p:extLst>
          </p:nvPr>
        </p:nvGraphicFramePr>
        <p:xfrm>
          <a:off x="681902" y="2126085"/>
          <a:ext cx="7614823" cy="302604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7614823"/>
              </a:tblGrid>
              <a:tr h="635062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Indri</a:t>
                      </a:r>
                      <a:r>
                        <a:rPr lang="ja-JP" altLang="en-US" baseline="0" dirty="0" smtClean="0"/>
                        <a:t>の使い方を勉強中。</a:t>
                      </a:r>
                      <a:endParaRPr lang="en-US" dirty="0"/>
                    </a:p>
                  </a:txBody>
                  <a:tcPr/>
                </a:tc>
              </a:tr>
              <a:tr h="603845">
                <a:tc>
                  <a:txBody>
                    <a:bodyPr/>
                    <a:lstStyle/>
                    <a:p>
                      <a:r>
                        <a:rPr lang="en-US" dirty="0" smtClean="0"/>
                        <a:t>2. Rubicon</a:t>
                      </a:r>
                      <a:r>
                        <a:rPr lang="ja-JP" altLang="en-US" dirty="0" smtClean="0"/>
                        <a:t>の接続、</a:t>
                      </a:r>
                      <a:r>
                        <a:rPr lang="en-US" altLang="ja-JP" dirty="0" smtClean="0"/>
                        <a:t>Indri</a:t>
                      </a:r>
                      <a:r>
                        <a:rPr lang="ja-JP" altLang="en-US" dirty="0" smtClean="0"/>
                        <a:t>でサーバ起動、接続、検索の確認。</a:t>
                      </a:r>
                      <a:endParaRPr lang="en-US" altLang="ja-JP" dirty="0" smtClean="0"/>
                    </a:p>
                  </a:txBody>
                  <a:tcPr/>
                </a:tc>
              </a:tr>
              <a:tr h="57944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ja-JP" altLang="en-US" baseline="0" dirty="0" smtClean="0"/>
                        <a:t>索引ファイルのコピー。</a:t>
                      </a:r>
                      <a:r>
                        <a:rPr lang="en-US" altLang="ja-JP" baseline="0" dirty="0" smtClean="0"/>
                        <a:t>(</a:t>
                      </a:r>
                      <a:r>
                        <a:rPr lang="en-US" altLang="ja-JP" baseline="0" dirty="0" err="1" smtClean="0"/>
                        <a:t>trectext.en.krov</a:t>
                      </a:r>
                      <a:r>
                        <a:rPr lang="en-US" altLang="ja-JP" baseline="0" dirty="0" smtClean="0"/>
                        <a:t>-&gt; </a:t>
                      </a:r>
                      <a:r>
                        <a:rPr lang="ja-JP" altLang="en-US" baseline="0" dirty="0" smtClean="0"/>
                        <a:t>自分の</a:t>
                      </a:r>
                      <a:r>
                        <a:rPr lang="en-US" altLang="ja-JP" baseline="0" dirty="0" err="1" smtClean="0"/>
                        <a:t>rubicon</a:t>
                      </a:r>
                      <a:r>
                        <a:rPr lang="ja-JP" altLang="en-US" baseline="0" dirty="0" smtClean="0"/>
                        <a:t>に。</a:t>
                      </a:r>
                      <a:r>
                        <a:rPr lang="en-US" altLang="ja-JP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03845">
                <a:tc>
                  <a:txBody>
                    <a:bodyPr/>
                    <a:lstStyle/>
                    <a:p>
                      <a:r>
                        <a:rPr lang="en-US" dirty="0" smtClean="0"/>
                        <a:t>4. Java</a:t>
                      </a:r>
                      <a:r>
                        <a:rPr lang="ja-JP" altLang="en-US" dirty="0" smtClean="0"/>
                        <a:t>から検索するプログラムを参考し、勉強中。</a:t>
                      </a:r>
                      <a:endParaRPr lang="en-US" dirty="0"/>
                    </a:p>
                  </a:txBody>
                  <a:tcPr/>
                </a:tc>
              </a:tr>
              <a:tr h="6038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0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Kobe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YONGSEUNG LEE</dc:creator>
  <cp:lastModifiedBy>YONGSEUNG LEE</cp:lastModifiedBy>
  <cp:revision>2</cp:revision>
  <dcterms:created xsi:type="dcterms:W3CDTF">2012-08-30T06:03:04Z</dcterms:created>
  <dcterms:modified xsi:type="dcterms:W3CDTF">2012-08-30T06:17:11Z</dcterms:modified>
</cp:coreProperties>
</file>