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8852-8458-1D48-A70E-504578928D7B}" type="datetimeFigureOut">
              <a:rPr lang="en-US" altLang="ja-JP" smtClean="0"/>
              <a:pPr/>
              <a:t>12.9.8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87EC-B176-8E42-B551-575F6C6E7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727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8852-8458-1D48-A70E-504578928D7B}" type="datetimeFigureOut">
              <a:rPr lang="en-US" altLang="ja-JP" smtClean="0"/>
              <a:pPr/>
              <a:t>12.9.8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87EC-B176-8E42-B551-575F6C6E7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9840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8852-8458-1D48-A70E-504578928D7B}" type="datetimeFigureOut">
              <a:rPr lang="en-US" altLang="ja-JP" smtClean="0"/>
              <a:pPr/>
              <a:t>12.9.8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87EC-B176-8E42-B551-575F6C6E7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7184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8852-8458-1D48-A70E-504578928D7B}" type="datetimeFigureOut">
              <a:rPr lang="en-US" altLang="ja-JP" smtClean="0"/>
              <a:pPr/>
              <a:t>12.9.8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87EC-B176-8E42-B551-575F6C6E7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4023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8852-8458-1D48-A70E-504578928D7B}" type="datetimeFigureOut">
              <a:rPr lang="en-US" altLang="ja-JP" smtClean="0"/>
              <a:pPr/>
              <a:t>12.9.8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87EC-B176-8E42-B551-575F6C6E7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4464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8852-8458-1D48-A70E-504578928D7B}" type="datetimeFigureOut">
              <a:rPr lang="en-US" altLang="ja-JP" smtClean="0"/>
              <a:pPr/>
              <a:t>12.9.8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87EC-B176-8E42-B551-575F6C6E7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1860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8852-8458-1D48-A70E-504578928D7B}" type="datetimeFigureOut">
              <a:rPr lang="en-US" altLang="ja-JP" smtClean="0"/>
              <a:pPr/>
              <a:t>12.9.8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87EC-B176-8E42-B551-575F6C6E7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954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8852-8458-1D48-A70E-504578928D7B}" type="datetimeFigureOut">
              <a:rPr lang="en-US" altLang="ja-JP" smtClean="0"/>
              <a:pPr/>
              <a:t>12.9.8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87EC-B176-8E42-B551-575F6C6E7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9698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8852-8458-1D48-A70E-504578928D7B}" type="datetimeFigureOut">
              <a:rPr lang="en-US" altLang="ja-JP" smtClean="0"/>
              <a:pPr/>
              <a:t>12.9.8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87EC-B176-8E42-B551-575F6C6E7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6792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8852-8458-1D48-A70E-504578928D7B}" type="datetimeFigureOut">
              <a:rPr lang="en-US" altLang="ja-JP" smtClean="0"/>
              <a:pPr/>
              <a:t>12.9.8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87EC-B176-8E42-B551-575F6C6E7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3281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8852-8458-1D48-A70E-504578928D7B}" type="datetimeFigureOut">
              <a:rPr lang="en-US" altLang="ja-JP" smtClean="0"/>
              <a:pPr/>
              <a:t>12.9.8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87EC-B176-8E42-B551-575F6C6E7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3456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18852-8458-1D48-A70E-504578928D7B}" type="datetimeFigureOut">
              <a:rPr lang="en-US" altLang="ja-JP" smtClean="0"/>
              <a:pPr/>
              <a:t>12.9.8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887EC-B176-8E42-B551-575F6C6E7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3238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1520" y="275078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u="sng" dirty="0" smtClean="0"/>
              <a:t>プロジェクトの進捗状況　　</a:t>
            </a:r>
            <a:r>
              <a:rPr kumimoji="1" lang="en-US" altLang="ja-JP" sz="2400" u="sng" dirty="0" smtClean="0"/>
              <a:t>			2012/09/06(Thu)</a:t>
            </a:r>
            <a:r>
              <a:rPr kumimoji="1" lang="ja-JP" altLang="en-US" sz="2400" u="sng" dirty="0" smtClean="0"/>
              <a:t>　　李龍昇</a:t>
            </a:r>
            <a:endParaRPr kumimoji="1" lang="ja-JP" altLang="en-US" sz="24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214828" y="15048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25442269"/>
              </p:ext>
            </p:extLst>
          </p:nvPr>
        </p:nvGraphicFramePr>
        <p:xfrm>
          <a:off x="422139" y="966829"/>
          <a:ext cx="8470341" cy="504795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7428460"/>
                <a:gridCol w="1041881"/>
              </a:tblGrid>
              <a:tr h="818295"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ja-JP" altLang="en-US" baseline="0" dirty="0" smtClean="0"/>
                        <a:t>サーブレットの簡単なサンプル作成</a:t>
                      </a:r>
                      <a:endParaRPr lang="en-US" altLang="ja-JP" baseline="0" dirty="0" smtClean="0"/>
                    </a:p>
                    <a:p>
                      <a:pPr marL="0" indent="0" algn="l">
                        <a:buNone/>
                      </a:pPr>
                      <a:r>
                        <a:rPr lang="ja-JP" altLang="en-US" baseline="0" dirty="0" smtClean="0"/>
                        <a:t>（</a:t>
                      </a:r>
                      <a:r>
                        <a:rPr lang="en-US" altLang="ja-JP" baseline="0" dirty="0" smtClean="0"/>
                        <a:t>Hello World</a:t>
                      </a:r>
                      <a:r>
                        <a:rPr lang="ja-JP" altLang="en-US" baseline="0" dirty="0" smtClean="0"/>
                        <a:t>出力</a:t>
                      </a:r>
                      <a:r>
                        <a:rPr lang="en-US" altLang="ja-JP" baseline="0" dirty="0" smtClean="0"/>
                        <a:t>, Tomcat</a:t>
                      </a:r>
                      <a:r>
                        <a:rPr lang="ja-JP" altLang="en-US" baseline="0" dirty="0" smtClean="0"/>
                        <a:t>サーバー利用</a:t>
                      </a:r>
                      <a:r>
                        <a:rPr lang="en-US" altLang="ja-JP" baseline="0" dirty="0" smtClean="0"/>
                        <a:t>, </a:t>
                      </a:r>
                      <a:r>
                        <a:rPr lang="en-US" altLang="ja-JP" baseline="0" dirty="0" err="1" smtClean="0"/>
                        <a:t>SampleServer</a:t>
                      </a:r>
                      <a:r>
                        <a:rPr lang="ja-JP" altLang="en-US" baseline="0" dirty="0" smtClean="0"/>
                        <a:t>ファイルの試し</a:t>
                      </a:r>
                      <a:r>
                        <a:rPr lang="en-US" altLang="ja-JP" baseline="0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/>
                </a:tc>
              </a:tr>
              <a:tr h="77807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2. Java</a:t>
                      </a:r>
                      <a:r>
                        <a:rPr lang="ja-JP" altLang="en-US" dirty="0" smtClean="0"/>
                        <a:t>から</a:t>
                      </a:r>
                      <a:r>
                        <a:rPr lang="en-US" altLang="ja-JP" dirty="0" smtClean="0"/>
                        <a:t>Indri</a:t>
                      </a:r>
                      <a:r>
                        <a:rPr lang="ja-JP" altLang="en-US" dirty="0" smtClean="0"/>
                        <a:t>で検索</a:t>
                      </a:r>
                      <a:endParaRPr lang="en-US" altLang="ja-JP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/>
                        <a:t>進行中</a:t>
                      </a:r>
                      <a:endParaRPr lang="en-US" dirty="0" smtClean="0"/>
                    </a:p>
                  </a:txBody>
                  <a:tcPr anchor="ctr"/>
                </a:tc>
              </a:tr>
              <a:tr h="74663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3.</a:t>
                      </a:r>
                      <a:r>
                        <a:rPr lang="en-US" baseline="0" dirty="0" smtClean="0"/>
                        <a:t> </a:t>
                      </a:r>
                      <a:r>
                        <a:rPr lang="ja-JP" altLang="en-US" baseline="0" dirty="0" smtClean="0"/>
                        <a:t>既存のプログラムを参考にしてサーブレットから検索サーバーにアクセスして検索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/>
                        <a:t>進行中</a:t>
                      </a:r>
                      <a:endParaRPr lang="en-US" dirty="0"/>
                    </a:p>
                  </a:txBody>
                  <a:tcPr anchor="ctr"/>
                </a:tc>
              </a:tr>
              <a:tr h="8761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4. </a:t>
                      </a:r>
                      <a:r>
                        <a:rPr lang="ja-JP" altLang="en-US" dirty="0" smtClean="0"/>
                        <a:t>インデックスの数ごと（</a:t>
                      </a:r>
                      <a:r>
                        <a:rPr lang="en-US" altLang="ja-JP" dirty="0" smtClean="0"/>
                        <a:t>MB1-50</a:t>
                      </a:r>
                      <a:r>
                        <a:rPr lang="ja-JP" altLang="en-US" dirty="0" smtClean="0"/>
                        <a:t>）に検索サーバーを複数、異なるポート番号で動かして、検索クエリ（</a:t>
                      </a:r>
                      <a:r>
                        <a:rPr lang="en-US" altLang="ja-JP" dirty="0" smtClean="0"/>
                        <a:t>topics.MB1-50.txt</a:t>
                      </a:r>
                      <a:r>
                        <a:rPr lang="ja-JP" altLang="en-US" dirty="0" smtClean="0"/>
                        <a:t>）ごとに対応するインデックスで検索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</a:tr>
              <a:tr h="8761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5.MongoDB</a:t>
                      </a:r>
                      <a:r>
                        <a:rPr lang="ja-JP" altLang="en-US" dirty="0" smtClean="0"/>
                        <a:t>のインストールは成功、</a:t>
                      </a:r>
                      <a:r>
                        <a:rPr lang="en-US" altLang="ja-JP" dirty="0" smtClean="0"/>
                        <a:t>Java</a:t>
                      </a:r>
                      <a:r>
                        <a:rPr lang="ja-JP" altLang="en-US" dirty="0" smtClean="0"/>
                        <a:t>からの</a:t>
                      </a:r>
                      <a:r>
                        <a:rPr lang="en-US" altLang="ja-JP" dirty="0" smtClean="0"/>
                        <a:t>Indri</a:t>
                      </a:r>
                      <a:r>
                        <a:rPr lang="ja-JP" altLang="en-US" dirty="0" smtClean="0"/>
                        <a:t>のインストールはちょっと問題が生じて、修正中。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8761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6.</a:t>
                      </a:r>
                      <a:r>
                        <a:rPr lang="ja-JP" altLang="en-US" dirty="0" smtClean="0"/>
                        <a:t>参考のプログラム</a:t>
                      </a:r>
                      <a:r>
                        <a:rPr lang="en-US" altLang="ja-JP" dirty="0" smtClean="0"/>
                        <a:t>(</a:t>
                      </a:r>
                      <a:r>
                        <a:rPr lang="en-US" altLang="ja-JP" dirty="0" err="1" smtClean="0"/>
                        <a:t>TwitterSets</a:t>
                      </a:r>
                      <a:r>
                        <a:rPr lang="ja-JP" altLang="en-US" dirty="0" smtClean="0"/>
                        <a:t>の</a:t>
                      </a:r>
                      <a:r>
                        <a:rPr lang="en-US" altLang="ja-JP" dirty="0" smtClean="0"/>
                        <a:t>Servlet</a:t>
                      </a:r>
                      <a:r>
                        <a:rPr lang="ja-JP" altLang="en-US" dirty="0" smtClean="0"/>
                        <a:t>クラスと</a:t>
                      </a:r>
                      <a:r>
                        <a:rPr lang="en-US" altLang="ja-JP" dirty="0" err="1" smtClean="0"/>
                        <a:t>RunQuery</a:t>
                      </a:r>
                      <a:r>
                        <a:rPr lang="ja-JP" altLang="en-US" dirty="0" smtClean="0"/>
                        <a:t>クラスについては、なんとなく把握できましたが、実際にそれを変えながら</a:t>
                      </a:r>
                      <a:r>
                        <a:rPr lang="en-US" altLang="ja-JP" dirty="0" smtClean="0"/>
                        <a:t>Eclipse</a:t>
                      </a:r>
                      <a:r>
                        <a:rPr lang="ja-JP" altLang="en-US" dirty="0" smtClean="0"/>
                        <a:t>でコンパイルすると、色々エラーが出ます。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9273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1520" y="260648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u="sng" dirty="0" smtClean="0"/>
              <a:t>質問、予定など</a:t>
            </a:r>
            <a:endParaRPr kumimoji="1" lang="ja-JP" altLang="en-US" sz="24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214828" y="15048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240" y="1320159"/>
            <a:ext cx="736526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Indri </a:t>
            </a:r>
            <a:r>
              <a:rPr lang="ja-JP" altLang="en-US" dirty="0" smtClean="0"/>
              <a:t>のインストール問題</a:t>
            </a:r>
            <a:endParaRPr lang="en-US" altLang="ja-JP" dirty="0" smtClean="0"/>
          </a:p>
          <a:p>
            <a:r>
              <a:rPr lang="en-US" altLang="ja-JP" dirty="0" smtClean="0"/>
              <a:t>CS24Wiki</a:t>
            </a:r>
            <a:r>
              <a:rPr lang="ja-JP" altLang="en-US" dirty="0" smtClean="0"/>
              <a:t>の</a:t>
            </a:r>
            <a:r>
              <a:rPr lang="en-US" altLang="ja-JP" dirty="0" smtClean="0"/>
              <a:t>Indri</a:t>
            </a:r>
            <a:r>
              <a:rPr lang="ja-JP" altLang="en-US" dirty="0" smtClean="0"/>
              <a:t>使い方と</a:t>
            </a:r>
            <a:r>
              <a:rPr lang="en-US" altLang="ja-JP" dirty="0" smtClean="0"/>
              <a:t>Indri</a:t>
            </a:r>
            <a:r>
              <a:rPr lang="ja-JP" altLang="en-US" dirty="0" smtClean="0"/>
              <a:t>公式サイトなどを参考しながら、</a:t>
            </a:r>
            <a:endParaRPr lang="en-US" altLang="ja-JP" dirty="0"/>
          </a:p>
          <a:p>
            <a:r>
              <a:rPr lang="ja-JP" altLang="en-US" dirty="0" smtClean="0"/>
              <a:t>インストールしてますが、</a:t>
            </a:r>
            <a:r>
              <a:rPr lang="en-US" altLang="ja-JP" dirty="0" err="1" smtClean="0"/>
              <a:t>liblemur_jni.so</a:t>
            </a:r>
            <a:r>
              <a:rPr lang="en-US" altLang="ja-JP" dirty="0" smtClean="0"/>
              <a:t> </a:t>
            </a:r>
            <a:r>
              <a:rPr lang="ja-JP" altLang="en-US" dirty="0"/>
              <a:t>ができて</a:t>
            </a:r>
            <a:r>
              <a:rPr lang="ja-JP" altLang="en-US" dirty="0" smtClean="0"/>
              <a:t>いないです。</a:t>
            </a:r>
            <a:endParaRPr lang="en-US" altLang="ja-JP" dirty="0" smtClean="0"/>
          </a:p>
          <a:p>
            <a:r>
              <a:rPr lang="en-US" altLang="ja-JP" dirty="0" smtClean="0"/>
              <a:t>$JAVA_HOME</a:t>
            </a:r>
            <a:r>
              <a:rPr lang="ja-JP" altLang="en-US" dirty="0" smtClean="0"/>
              <a:t>の設定を直していますが、まだうまく出来てないんです。</a:t>
            </a:r>
            <a:endParaRPr lang="en-US" altLang="ja-JP" dirty="0" smtClean="0"/>
          </a:p>
          <a:p>
            <a:r>
              <a:rPr lang="ja-JP" altLang="en-US" dirty="0" smtClean="0"/>
              <a:t>（</a:t>
            </a:r>
            <a:r>
              <a:rPr lang="en-US" altLang="ja-JP" dirty="0" smtClean="0"/>
              <a:t>Mac OS X 10.8)</a:t>
            </a:r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CopyOfTwitterSetsServlet</a:t>
            </a:r>
            <a:r>
              <a:rPr lang="en-US" altLang="ko-KR" dirty="0" smtClean="0"/>
              <a:t> 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RunQuery</a:t>
            </a:r>
            <a:r>
              <a:rPr lang="en-US" altLang="ja-JP" dirty="0" smtClean="0"/>
              <a:t> </a:t>
            </a:r>
            <a:r>
              <a:rPr lang="ja-JP" altLang="en-US" dirty="0" smtClean="0"/>
              <a:t>を見ながら、修正していますが、</a:t>
            </a:r>
            <a:endParaRPr lang="en-US" altLang="ja-JP" dirty="0" smtClean="0"/>
          </a:p>
          <a:p>
            <a:r>
              <a:rPr lang="ja-JP" altLang="en-US" dirty="0" smtClean="0"/>
              <a:t>コンパイルするとエラーが出ます。</a:t>
            </a:r>
            <a:endParaRPr lang="en-US" altLang="ja-JP" dirty="0" smtClean="0"/>
          </a:p>
          <a:p>
            <a:r>
              <a:rPr lang="ja-JP" altLang="en-US" dirty="0" smtClean="0"/>
              <a:t>エラー内容を見ると、「</a:t>
            </a:r>
            <a:r>
              <a:rPr lang="en-US" altLang="ja-JP" dirty="0" err="1" smtClean="0"/>
              <a:t>indri.jar</a:t>
            </a:r>
            <a:r>
              <a:rPr lang="ja-JP" altLang="en-US" dirty="0" smtClean="0"/>
              <a:t>ファイルを見つけなかった。」とか、</a:t>
            </a:r>
            <a:endParaRPr lang="en-US" altLang="ja-JP" dirty="0" smtClean="0"/>
          </a:p>
          <a:p>
            <a:r>
              <a:rPr lang="ja-JP" altLang="en-US" dirty="0" smtClean="0"/>
              <a:t>「</a:t>
            </a:r>
            <a:r>
              <a:rPr lang="en-US" altLang="ja-JP" dirty="0" err="1" smtClean="0"/>
              <a:t>MongodbObject</a:t>
            </a:r>
            <a:r>
              <a:rPr lang="ja-JP" altLang="en-US" dirty="0" smtClean="0"/>
              <a:t>がない」とかの内容なので、一応インストールを成功して、</a:t>
            </a:r>
            <a:endParaRPr lang="en-US" altLang="ja-JP" dirty="0" smtClean="0"/>
          </a:p>
          <a:p>
            <a:r>
              <a:rPr lang="ja-JP" altLang="en-US" dirty="0" smtClean="0"/>
              <a:t>ソースを完成させる予定です。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4213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281</Words>
  <Application>Microsoft Macintosh PowerPoint</Application>
  <PresentationFormat>画面に合わせる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Theme</vt:lpstr>
      <vt:lpstr>スライド 1</vt:lpstr>
      <vt:lpstr>スライド 2</vt:lpstr>
    </vt:vector>
  </TitlesOfParts>
  <Company>Kobe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YONGSEUNG LEE</dc:creator>
  <cp:lastModifiedBy>大樹 宮西</cp:lastModifiedBy>
  <cp:revision>8</cp:revision>
  <dcterms:created xsi:type="dcterms:W3CDTF">2012-09-07T16:49:02Z</dcterms:created>
  <dcterms:modified xsi:type="dcterms:W3CDTF">2012-09-08T02:27:04Z</dcterms:modified>
</cp:coreProperties>
</file>