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DDAE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正方形/長方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正方形/長方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正方形/長方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正方形/長方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角丸四角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角丸四角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正方形/長方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6" name="日付プレースホル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正方形/長方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正方形/長方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正方形/長方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角丸四角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角丸四角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正方形/長方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正方形/長方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正方形/長方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正方形/長方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正方形/長方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正方形/長方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C34475D-79CA-4662-A21B-D1F805E02240}" type="datetimeFigureOut">
              <a:rPr kumimoji="1" lang="ja-JP" altLang="en-US" smtClean="0"/>
              <a:t>2012/9/12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78C831F-E754-4920-96F4-F5F52844097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1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1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1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マイクロブログ検索デモ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91000" y="5105400"/>
            <a:ext cx="4953000" cy="1752600"/>
          </a:xfrm>
        </p:spPr>
        <p:txBody>
          <a:bodyPr/>
          <a:lstStyle/>
          <a:p>
            <a:pPr algn="r"/>
            <a:r>
              <a:rPr kumimoji="1" lang="en-US" altLang="ja-JP" dirty="0" smtClean="0"/>
              <a:t>CS24</a:t>
            </a:r>
          </a:p>
          <a:p>
            <a:pPr algn="r"/>
            <a:r>
              <a:rPr kumimoji="1" lang="ja-JP" altLang="en-US" dirty="0" smtClean="0"/>
              <a:t>司南</a:t>
            </a:r>
            <a:endParaRPr kumimoji="1" lang="en-US" altLang="ja-JP" dirty="0" smtClean="0"/>
          </a:p>
          <a:p>
            <a:pPr algn="r"/>
            <a:r>
              <a:rPr lang="en-US" altLang="ja-JP" dirty="0" smtClean="0"/>
              <a:t>2012/09/12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疑似的なクエリと検索結果の対を用意して、検索インターフェースを作成する．</a:t>
            </a:r>
            <a:endParaRPr lang="en-US" altLang="ja-JP" dirty="0" smtClean="0"/>
          </a:p>
          <a:p>
            <a:r>
              <a:rPr kumimoji="1" lang="ja-JP" altLang="en-US" dirty="0" smtClean="0"/>
              <a:t>検索された結果の中から、</a:t>
            </a:r>
            <a:r>
              <a:rPr lang="ja-JP" altLang="en-US" dirty="0" smtClean="0"/>
              <a:t>ユーザが関連すると判断した</a:t>
            </a:r>
            <a:r>
              <a:rPr lang="en-US" altLang="ja-JP" dirty="0" smtClean="0"/>
              <a:t>Tweet</a:t>
            </a:r>
            <a:r>
              <a:rPr lang="ja-JP" altLang="en-US" dirty="0" smtClean="0"/>
              <a:t>を選択し、その</a:t>
            </a:r>
            <a:r>
              <a:rPr lang="en-US" altLang="ja-JP" dirty="0" smtClean="0"/>
              <a:t>Tweet</a:t>
            </a:r>
            <a:r>
              <a:rPr lang="ja-JP" altLang="en-US" dirty="0" smtClean="0"/>
              <a:t>と元のクエリと組み合わせて、再検索する。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2348880"/>
            <a:ext cx="6840760" cy="41764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3568" y="2636912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7744" y="2636912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683568" y="3212976"/>
            <a:ext cx="2376264" cy="3096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971600" y="3429000"/>
            <a:ext cx="18002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tweetA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71600" y="4149080"/>
            <a:ext cx="18002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tweetB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71600" y="4797152"/>
            <a:ext cx="18002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tweetC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971600" y="5445224"/>
            <a:ext cx="1800200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>
                <a:solidFill>
                  <a:schemeClr val="tx1"/>
                </a:solidFill>
              </a:rPr>
              <a:t>tweetD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63888" y="3212976"/>
            <a:ext cx="2232248" cy="3096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コンテンツ プレースホルダ 2"/>
          <p:cNvSpPr txBox="1">
            <a:spLocks/>
          </p:cNvSpPr>
          <p:nvPr/>
        </p:nvSpPr>
        <p:spPr>
          <a:xfrm>
            <a:off x="3779912" y="2492896"/>
            <a:ext cx="1296144" cy="576064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3059832" y="2780928"/>
            <a:ext cx="7920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03848" y="2780928"/>
            <a:ext cx="1296144" cy="576064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kumimoji="1" lang="en-US" altLang="ja-JP" dirty="0" smtClean="0">
                <a:solidFill>
                  <a:srgbClr val="0000FF"/>
                </a:solidFill>
              </a:rPr>
              <a:t>Double</a:t>
            </a:r>
          </a:p>
          <a:p>
            <a:pPr>
              <a:buNone/>
            </a:pPr>
            <a:r>
              <a:rPr kumimoji="1" lang="en-US" altLang="ja-JP" dirty="0" smtClean="0">
                <a:solidFill>
                  <a:srgbClr val="0000FF"/>
                </a:solidFill>
              </a:rPr>
              <a:t> click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9552" y="2348880"/>
            <a:ext cx="6840760" cy="41764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3568" y="2636912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7744" y="2636912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683568" y="3212976"/>
            <a:ext cx="2376264" cy="3096344"/>
            <a:chOff x="683568" y="3212976"/>
            <a:chExt cx="2376264" cy="3096344"/>
          </a:xfrm>
        </p:grpSpPr>
        <p:sp>
          <p:nvSpPr>
            <p:cNvPr id="7" name="正方形/長方形 6"/>
            <p:cNvSpPr/>
            <p:nvPr/>
          </p:nvSpPr>
          <p:spPr>
            <a:xfrm>
              <a:off x="683568" y="3212976"/>
              <a:ext cx="2376264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1600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tweetA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1600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tweetB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1600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tweetC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71600" y="5445224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tweetD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4427984" y="3212976"/>
            <a:ext cx="2232248" cy="3096344"/>
            <a:chOff x="3563888" y="3212976"/>
            <a:chExt cx="2232248" cy="3096344"/>
          </a:xfrm>
        </p:grpSpPr>
        <p:sp>
          <p:nvSpPr>
            <p:cNvPr id="15" name="正方形/長方形 14"/>
            <p:cNvSpPr/>
            <p:nvPr/>
          </p:nvSpPr>
          <p:spPr>
            <a:xfrm>
              <a:off x="3563888" y="3212976"/>
              <a:ext cx="2232248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79912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779912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779912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779912" y="551723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角丸四角形吹き出し 25"/>
          <p:cNvSpPr/>
          <p:nvPr/>
        </p:nvSpPr>
        <p:spPr>
          <a:xfrm rot="5400000">
            <a:off x="3869922" y="3410998"/>
            <a:ext cx="3420380" cy="2736304"/>
          </a:xfrm>
          <a:prstGeom prst="wedgeRoundRectCallout">
            <a:avLst>
              <a:gd name="adj1" fmla="val -31527"/>
              <a:gd name="adj2" fmla="val 90262"/>
              <a:gd name="adj3" fmla="val 16667"/>
            </a:avLst>
          </a:prstGeom>
          <a:solidFill>
            <a:srgbClr val="EDDAEE">
              <a:alpha val="41961"/>
            </a:srgb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2843808" y="328498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39552" y="2348880"/>
            <a:ext cx="6840760" cy="41764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3568" y="2636912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7744" y="2636912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grpSp>
        <p:nvGrpSpPr>
          <p:cNvPr id="12" name="グループ化 23"/>
          <p:cNvGrpSpPr/>
          <p:nvPr/>
        </p:nvGrpSpPr>
        <p:grpSpPr>
          <a:xfrm>
            <a:off x="683568" y="3212976"/>
            <a:ext cx="2376264" cy="3096344"/>
            <a:chOff x="683568" y="3212976"/>
            <a:chExt cx="2376264" cy="3096344"/>
          </a:xfrm>
        </p:grpSpPr>
        <p:sp>
          <p:nvSpPr>
            <p:cNvPr id="7" name="正方形/長方形 6"/>
            <p:cNvSpPr/>
            <p:nvPr/>
          </p:nvSpPr>
          <p:spPr>
            <a:xfrm>
              <a:off x="683568" y="3212976"/>
              <a:ext cx="2376264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1600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tweetA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1600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tweetB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1600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tweetC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71600" y="5445224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tweetD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22"/>
          <p:cNvGrpSpPr/>
          <p:nvPr/>
        </p:nvGrpSpPr>
        <p:grpSpPr>
          <a:xfrm>
            <a:off x="4427984" y="3212976"/>
            <a:ext cx="2232248" cy="3096344"/>
            <a:chOff x="3563888" y="3212976"/>
            <a:chExt cx="2232248" cy="3096344"/>
          </a:xfrm>
        </p:grpSpPr>
        <p:sp>
          <p:nvSpPr>
            <p:cNvPr id="15" name="正方形/長方形 14"/>
            <p:cNvSpPr/>
            <p:nvPr/>
          </p:nvSpPr>
          <p:spPr>
            <a:xfrm>
              <a:off x="3563888" y="3212976"/>
              <a:ext cx="2232248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79912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tweetB_1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779912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tweetB_2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779912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tweetB_3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コンテンツ プレースホルダ 2"/>
          <p:cNvSpPr txBox="1">
            <a:spLocks/>
          </p:cNvSpPr>
          <p:nvPr/>
        </p:nvSpPr>
        <p:spPr>
          <a:xfrm>
            <a:off x="2627784" y="4869160"/>
            <a:ext cx="1296144" cy="576064"/>
          </a:xfrm>
          <a:prstGeom prst="rect">
            <a:avLst/>
          </a:prstGeom>
          <a:ln>
            <a:noFill/>
          </a:ln>
        </p:spPr>
        <p:txBody>
          <a:bodyPr vert="horz">
            <a:normAutofit fontScale="6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click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角丸四角形吹き出し 23"/>
          <p:cNvSpPr/>
          <p:nvPr/>
        </p:nvSpPr>
        <p:spPr>
          <a:xfrm rot="5400000">
            <a:off x="3869922" y="3410998"/>
            <a:ext cx="3420380" cy="2736304"/>
          </a:xfrm>
          <a:prstGeom prst="wedgeRoundRectCallout">
            <a:avLst>
              <a:gd name="adj1" fmla="val -15075"/>
              <a:gd name="adj2" fmla="val 96431"/>
              <a:gd name="adj3" fmla="val 16667"/>
            </a:avLst>
          </a:prstGeom>
          <a:solidFill>
            <a:srgbClr val="EDDAEE">
              <a:alpha val="41961"/>
            </a:srgb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flipH="1" flipV="1">
            <a:off x="2483768" y="443711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03848" y="2780928"/>
            <a:ext cx="1296144" cy="576064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kumimoji="1" lang="en-US" altLang="ja-JP" dirty="0" smtClean="0">
                <a:solidFill>
                  <a:srgbClr val="0000FF"/>
                </a:solidFill>
              </a:rPr>
              <a:t>Double</a:t>
            </a:r>
          </a:p>
          <a:p>
            <a:pPr>
              <a:buNone/>
            </a:pPr>
            <a:r>
              <a:rPr kumimoji="1" lang="en-US" altLang="ja-JP" dirty="0" smtClean="0">
                <a:solidFill>
                  <a:srgbClr val="0000FF"/>
                </a:solidFill>
              </a:rPr>
              <a:t> click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39552" y="2348880"/>
            <a:ext cx="6840760" cy="417646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83568" y="2636912"/>
            <a:ext cx="136815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chemeClr val="tx1"/>
                </a:solidFill>
              </a:rPr>
              <a:t>Search box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267744" y="2636912"/>
            <a:ext cx="720080" cy="288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検索</a:t>
            </a:r>
            <a:endParaRPr kumimoji="1" lang="ja-JP" altLang="en-US" dirty="0"/>
          </a:p>
        </p:txBody>
      </p:sp>
      <p:grpSp>
        <p:nvGrpSpPr>
          <p:cNvPr id="12" name="グループ化 23"/>
          <p:cNvGrpSpPr/>
          <p:nvPr/>
        </p:nvGrpSpPr>
        <p:grpSpPr>
          <a:xfrm>
            <a:off x="683568" y="3212976"/>
            <a:ext cx="2376264" cy="3096344"/>
            <a:chOff x="683568" y="3212976"/>
            <a:chExt cx="2376264" cy="3096344"/>
          </a:xfrm>
        </p:grpSpPr>
        <p:sp>
          <p:nvSpPr>
            <p:cNvPr id="7" name="正方形/長方形 6"/>
            <p:cNvSpPr/>
            <p:nvPr/>
          </p:nvSpPr>
          <p:spPr>
            <a:xfrm>
              <a:off x="683568" y="3212976"/>
              <a:ext cx="2376264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971600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tweetA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71600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tweetB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971600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tweetC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971600" y="5445224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tweetD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22"/>
          <p:cNvGrpSpPr/>
          <p:nvPr/>
        </p:nvGrpSpPr>
        <p:grpSpPr>
          <a:xfrm>
            <a:off x="4427984" y="3212976"/>
            <a:ext cx="2232248" cy="3096344"/>
            <a:chOff x="3563888" y="3212976"/>
            <a:chExt cx="2232248" cy="3096344"/>
          </a:xfrm>
        </p:grpSpPr>
        <p:sp>
          <p:nvSpPr>
            <p:cNvPr id="15" name="正方形/長方形 14"/>
            <p:cNvSpPr/>
            <p:nvPr/>
          </p:nvSpPr>
          <p:spPr>
            <a:xfrm>
              <a:off x="3563888" y="3212976"/>
              <a:ext cx="2232248" cy="30963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779912" y="342900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tweetA_1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779912" y="4149080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tweetA_2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779912" y="479715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tweetA_3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779912" y="5517232"/>
              <a:ext cx="1800200" cy="3600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tweetA_4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角丸四角形吹き出し 25"/>
          <p:cNvSpPr/>
          <p:nvPr/>
        </p:nvSpPr>
        <p:spPr>
          <a:xfrm rot="5400000">
            <a:off x="3869922" y="3410998"/>
            <a:ext cx="3420380" cy="2736304"/>
          </a:xfrm>
          <a:prstGeom prst="wedgeRoundRectCallout">
            <a:avLst>
              <a:gd name="adj1" fmla="val -31527"/>
              <a:gd name="adj2" fmla="val 90262"/>
              <a:gd name="adj3" fmla="val 16667"/>
            </a:avLst>
          </a:prstGeom>
          <a:solidFill>
            <a:srgbClr val="EDDAEE">
              <a:alpha val="41961"/>
            </a:srgb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 flipH="1">
            <a:off x="2843808" y="3284984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860032" y="2492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前の状態に戻る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 smtClean="0"/>
              <a:t>マイクロブログ検索のインターフェイス作成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検索デモのレイアウトは</a:t>
            </a:r>
            <a:r>
              <a:rPr lang="en-US" altLang="ja-JP" dirty="0" err="1" smtClean="0"/>
              <a:t>TweetDeck</a:t>
            </a:r>
            <a:r>
              <a:rPr lang="ja-JP" altLang="en-US" dirty="0" smtClean="0"/>
              <a:t>の風にする．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 descr="ピクチャ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852936"/>
            <a:ext cx="7776864" cy="384387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バン">
  <a:themeElements>
    <a:clrScheme name="アーバン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アーバン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アーバン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</TotalTime>
  <Words>151</Words>
  <Application>Microsoft Office PowerPoint</Application>
  <PresentationFormat>画面に合わせる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アーバン</vt:lpstr>
      <vt:lpstr>マイクロブログ検索デモ</vt:lpstr>
      <vt:lpstr>マイクロブログ検索のインターフェイス作成</vt:lpstr>
      <vt:lpstr>マイクロブログ検索のインターフェイス作成</vt:lpstr>
      <vt:lpstr>マイクロブログ検索のインターフェイス作成</vt:lpstr>
      <vt:lpstr>マイクロブログ検索のインターフェイス作成</vt:lpstr>
      <vt:lpstr>マイクロブログ検索のインターフェイス作成</vt:lpstr>
      <vt:lpstr>マイクロブログ検索のインターフェイス作成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マイクロブログ検索デモ</dc:title>
  <dc:creator>sin</dc:creator>
  <cp:lastModifiedBy>sin</cp:lastModifiedBy>
  <cp:revision>13</cp:revision>
  <dcterms:created xsi:type="dcterms:W3CDTF">2012-09-12T01:05:54Z</dcterms:created>
  <dcterms:modified xsi:type="dcterms:W3CDTF">2012-09-12T02:07:04Z</dcterms:modified>
</cp:coreProperties>
</file>