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95" autoAdjust="0"/>
  </p:normalViewPr>
  <p:slideViewPr>
    <p:cSldViewPr>
      <p:cViewPr varScale="1">
        <p:scale>
          <a:sx n="69" d="100"/>
          <a:sy n="69" d="100"/>
        </p:scale>
        <p:origin x="-5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96B5CFF-71A8-41BD-91C1-5B1BA6AB32C1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004D35D-DB85-496F-A35B-F547BF7BB04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5CFF-71A8-41BD-91C1-5B1BA6AB32C1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D35D-DB85-496F-A35B-F547BF7BB04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5CFF-71A8-41BD-91C1-5B1BA6AB32C1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D35D-DB85-496F-A35B-F547BF7BB04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5CFF-71A8-41BD-91C1-5B1BA6AB32C1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D35D-DB85-496F-A35B-F547BF7BB04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96B5CFF-71A8-41BD-91C1-5B1BA6AB32C1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004D35D-DB85-496F-A35B-F547BF7BB04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5CFF-71A8-41BD-91C1-5B1BA6AB32C1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D35D-DB85-496F-A35B-F547BF7BB04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5CFF-71A8-41BD-91C1-5B1BA6AB32C1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D35D-DB85-496F-A35B-F547BF7BB04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5CFF-71A8-41BD-91C1-5B1BA6AB32C1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D35D-DB85-496F-A35B-F547BF7BB04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5CFF-71A8-41BD-91C1-5B1BA6AB32C1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D35D-DB85-496F-A35B-F547BF7BB04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5CFF-71A8-41BD-91C1-5B1BA6AB32C1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D35D-DB85-496F-A35B-F547BF7BB04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5CFF-71A8-41BD-91C1-5B1BA6AB32C1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D35D-DB85-496F-A35B-F547BF7BB04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96B5CFF-71A8-41BD-91C1-5B1BA6AB32C1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04D35D-DB85-496F-A35B-F547BF7BB04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進捗報告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司南　</a:t>
            </a:r>
            <a:r>
              <a:rPr lang="en-US" altLang="ja-JP" dirty="0" smtClean="0"/>
              <a:t>2012/09/06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進捗報告</a:t>
            </a:r>
            <a:endParaRPr kumimoji="1" lang="ja-JP" altLang="en-US" dirty="0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p"/>
            </a:pPr>
            <a:endParaRPr kumimoji="1" lang="en-US" altLang="ja-JP" dirty="0" smtClean="0"/>
          </a:p>
          <a:p>
            <a:pPr>
              <a:buFont typeface="Wingdings" pitchFamily="2" charset="2"/>
              <a:buChar char="p"/>
            </a:pPr>
            <a:r>
              <a:rPr lang="ja-JP" altLang="en-US" dirty="0" smtClean="0"/>
              <a:t>レイアウトを一応デザインしましたが、ちょっと普通だと思います。検索と再検索の機能を実現するのみらしいです。もし発表すると、一分ぐらいで終われます。ちょっと不安です。何かほかの機能とか追加するほうがいいと思うんですけど、どの機能を加えると、私もわかりません。</a:t>
            </a:r>
            <a:endParaRPr lang="en-US" altLang="ja-JP" dirty="0" smtClean="0"/>
          </a:p>
          <a:p>
            <a:pPr>
              <a:buFont typeface="Wingdings" pitchFamily="2" charset="2"/>
              <a:buChar char="p"/>
            </a:pPr>
            <a:r>
              <a:rPr lang="ja-JP" altLang="en-US" dirty="0" smtClean="0"/>
              <a:t>そして、レイアウトに対応する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ファイルを作成しました、</a:t>
            </a:r>
            <a:r>
              <a:rPr lang="en-US" altLang="ja-JP" dirty="0" smtClean="0"/>
              <a:t>JavaScript 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CSS</a:t>
            </a:r>
            <a:r>
              <a:rPr lang="ja-JP" altLang="en-US" dirty="0" smtClean="0"/>
              <a:t>ファイルも作成しました。</a:t>
            </a:r>
            <a:endParaRPr lang="en-US" altLang="ja-JP" dirty="0" smtClean="0"/>
          </a:p>
          <a:p>
            <a:pPr>
              <a:buFont typeface="Wingdings" pitchFamily="2" charset="2"/>
              <a:buChar char="p"/>
            </a:pPr>
            <a:r>
              <a:rPr lang="ja-JP" altLang="en-US" dirty="0" smtClean="0"/>
              <a:t>また、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ファイルをよって、実装しています。</a:t>
            </a:r>
            <a:endParaRPr lang="en-US" altLang="ja-JP" dirty="0" smtClean="0"/>
          </a:p>
          <a:p>
            <a:pPr>
              <a:buFont typeface="Wingdings" pitchFamily="2" charset="2"/>
              <a:buChar char="p"/>
            </a:pPr>
            <a:r>
              <a:rPr lang="en-US" altLang="ja-JP" dirty="0" smtClean="0"/>
              <a:t>PS</a:t>
            </a:r>
            <a:r>
              <a:rPr lang="ja-JP" altLang="en-US" dirty="0" smtClean="0"/>
              <a:t>：先、北口さんが作った最新の見た目を見ました。現在の</a:t>
            </a:r>
            <a:r>
              <a:rPr lang="ja-JP" altLang="en-US" dirty="0" err="1" smtClean="0"/>
              <a:t>と</a:t>
            </a:r>
            <a:r>
              <a:rPr lang="ja-JP" altLang="en-US" dirty="0" smtClean="0"/>
              <a:t>ちょっと違うので、金曜日で修正します。</a:t>
            </a:r>
            <a:endParaRPr lang="en-US" altLang="ja-JP" dirty="0" smtClean="0"/>
          </a:p>
          <a:p>
            <a:pPr>
              <a:buFont typeface="Wingdings" pitchFamily="2" charset="2"/>
              <a:buChar char="p"/>
            </a:pPr>
            <a:r>
              <a:rPr lang="ja-JP" altLang="en-US" dirty="0" smtClean="0"/>
              <a:t>また、一応作った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ファイルを</a:t>
            </a:r>
            <a:r>
              <a:rPr lang="en-US" altLang="ja-JP" dirty="0" smtClean="0"/>
              <a:t>../</a:t>
            </a:r>
            <a:r>
              <a:rPr lang="en-US" altLang="ja-JP" dirty="0" err="1" smtClean="0"/>
              <a:t>Dropbox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Progress_Report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sinan</a:t>
            </a:r>
            <a:r>
              <a:rPr lang="ja-JP" altLang="en-US" dirty="0" err="1" smtClean="0"/>
              <a:t>に置</a:t>
            </a:r>
            <a:r>
              <a:rPr lang="ja-JP" altLang="en-US" dirty="0" smtClean="0"/>
              <a:t>きました。</a:t>
            </a:r>
            <a:endParaRPr lang="en-US" altLang="ja-JP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47</TotalTime>
  <Words>142</Words>
  <Application>Microsoft Office PowerPoint</Application>
  <PresentationFormat>画面に合わせる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アース</vt:lpstr>
      <vt:lpstr>進捗報告</vt:lpstr>
      <vt:lpstr>進捗報告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sin</dc:creator>
  <cp:lastModifiedBy>sin</cp:lastModifiedBy>
  <cp:revision>5</cp:revision>
  <dcterms:created xsi:type="dcterms:W3CDTF">2012-09-06T11:02:28Z</dcterms:created>
  <dcterms:modified xsi:type="dcterms:W3CDTF">2012-09-06T11:49:36Z</dcterms:modified>
</cp:coreProperties>
</file>