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95" autoAdjust="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352B-8C6F-48CC-AB6E-0D706EAD9B16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82BC-C06C-42CE-9620-73DE8284E2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352B-8C6F-48CC-AB6E-0D706EAD9B16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82BC-C06C-42CE-9620-73DE8284E2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352B-8C6F-48CC-AB6E-0D706EAD9B16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82BC-C06C-42CE-9620-73DE8284E2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352B-8C6F-48CC-AB6E-0D706EAD9B16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82BC-C06C-42CE-9620-73DE8284E2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352B-8C6F-48CC-AB6E-0D706EAD9B16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82BC-C06C-42CE-9620-73DE8284E2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352B-8C6F-48CC-AB6E-0D706EAD9B16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82BC-C06C-42CE-9620-73DE8284E2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352B-8C6F-48CC-AB6E-0D706EAD9B16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82BC-C06C-42CE-9620-73DE8284E2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352B-8C6F-48CC-AB6E-0D706EAD9B16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82BC-C06C-42CE-9620-73DE8284E2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352B-8C6F-48CC-AB6E-0D706EAD9B16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82BC-C06C-42CE-9620-73DE8284E2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352B-8C6F-48CC-AB6E-0D706EAD9B16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82BC-C06C-42CE-9620-73DE8284E2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352B-8C6F-48CC-AB6E-0D706EAD9B16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82BC-C06C-42CE-9620-73DE8284E2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5352B-8C6F-48CC-AB6E-0D706EAD9B16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682BC-C06C-42CE-9620-73DE8284E2E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86409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000" b="1" u="sng" dirty="0" smtClean="0"/>
              <a:t>プロジェクトの進捗状況　　　　　　　　</a:t>
            </a:r>
            <a:r>
              <a:rPr kumimoji="1" lang="en-US" altLang="ja-JP" sz="2000" b="1" u="sng" dirty="0" smtClean="0"/>
              <a:t>2010/</a:t>
            </a:r>
            <a:r>
              <a:rPr lang="en-US" altLang="ja-JP" sz="2000" b="1" u="sng" dirty="0" smtClean="0"/>
              <a:t>08/30(</a:t>
            </a:r>
            <a:r>
              <a:rPr lang="ja-JP" altLang="en-US" sz="2000" b="1" u="sng" dirty="0"/>
              <a:t>木</a:t>
            </a:r>
            <a:r>
              <a:rPr lang="en-US" altLang="ja-JP" sz="2000" b="1" u="sng" dirty="0" smtClean="0"/>
              <a:t>)</a:t>
            </a:r>
            <a:r>
              <a:rPr lang="ja-JP" altLang="en-US" sz="2000" b="1" u="sng" dirty="0" smtClean="0"/>
              <a:t>　　　司</a:t>
            </a:r>
            <a:endParaRPr kumimoji="1" lang="ja-JP" altLang="en-US" sz="2000" b="1" u="sng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112568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火曜日九州から戻り帰たばかりので、まだ実装することをしなかったんです</a:t>
            </a:r>
            <a:r>
              <a:rPr kumimoji="1" lang="ja-JP" altLang="en-US" sz="2000" dirty="0" smtClean="0"/>
              <a:t>。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8/30(</a:t>
            </a:r>
            <a:r>
              <a:rPr kumimoji="1" lang="ja-JP" altLang="en-US" sz="2000" dirty="0" smtClean="0"/>
              <a:t>木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まで、検索、</a:t>
            </a:r>
            <a:r>
              <a:rPr kumimoji="1" lang="en-US" altLang="ja-JP" sz="2000" dirty="0" smtClean="0"/>
              <a:t>Twitter</a:t>
            </a:r>
            <a:r>
              <a:rPr kumimoji="1" lang="ja-JP" altLang="en-US" sz="2000" dirty="0" err="1" smtClean="0"/>
              <a:t>、</a:t>
            </a:r>
            <a:r>
              <a:rPr kumimoji="1" lang="en-US" altLang="ja-JP" sz="2000" dirty="0" err="1" smtClean="0"/>
              <a:t>Jquery</a:t>
            </a:r>
            <a:r>
              <a:rPr kumimoji="1" lang="ja-JP" altLang="en-US" sz="2000" dirty="0" smtClean="0"/>
              <a:t>についての理論を勉強し、</a:t>
            </a:r>
            <a:r>
              <a:rPr lang="ja-JP" altLang="en-US" sz="2000" dirty="0" smtClean="0"/>
              <a:t>サンプルソースを参照し、またネットを利用して、実装方法を調べています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Web</a:t>
            </a:r>
            <a:r>
              <a:rPr kumimoji="1" lang="ja-JP" altLang="en-US" sz="2000" dirty="0" smtClean="0"/>
              <a:t>　</a:t>
            </a:r>
            <a:r>
              <a:rPr kumimoji="1" lang="en-US" altLang="ja-JP" sz="2000" dirty="0" smtClean="0"/>
              <a:t>App</a:t>
            </a:r>
            <a:r>
              <a:rPr kumimoji="1" lang="ja-JP" altLang="en-US" sz="2000" dirty="0" smtClean="0"/>
              <a:t>　</a:t>
            </a:r>
            <a:r>
              <a:rPr kumimoji="1" lang="en-US" altLang="ja-JP" sz="2000" dirty="0" smtClean="0"/>
              <a:t>Libraries</a:t>
            </a:r>
            <a:r>
              <a:rPr kumimoji="1" lang="ja-JP" altLang="en-US" sz="2000" dirty="0" smtClean="0"/>
              <a:t>というライブラリーは今まで使うことがなかったんですが、今日から勉強し始めます。今、サンプルソースに使ったファイルについてのクラスとメッソドを調べました。（もし</a:t>
            </a:r>
            <a:r>
              <a:rPr kumimoji="1" lang="en-US" altLang="ja-JP" sz="2000" dirty="0" smtClean="0"/>
              <a:t>API</a:t>
            </a:r>
            <a:r>
              <a:rPr kumimoji="1" lang="ja-JP" altLang="en-US" sz="2000" dirty="0" smtClean="0"/>
              <a:t>や</a:t>
            </a:r>
            <a:r>
              <a:rPr kumimoji="1" lang="en-US" altLang="ja-JP" sz="2000" dirty="0" smtClean="0"/>
              <a:t>Help file</a:t>
            </a:r>
            <a:r>
              <a:rPr kumimoji="1" lang="ja-JP" altLang="en-US" sz="2000" dirty="0" smtClean="0"/>
              <a:t>などの説明ファイルがあればよかったのに</a:t>
            </a:r>
            <a:r>
              <a:rPr kumimoji="1" lang="ja-JP" altLang="en-US" sz="2000" dirty="0" smtClean="0"/>
              <a:t>）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また、画面レイアウトが一応</a:t>
            </a:r>
            <a:r>
              <a:rPr lang="en-US" altLang="ja-JP" sz="2000" dirty="0" smtClean="0"/>
              <a:t>Yahoo</a:t>
            </a:r>
            <a:r>
              <a:rPr lang="ja-JP" altLang="en-US" sz="2000" dirty="0" smtClean="0"/>
              <a:t>のリアルタイム検索の形であることがわかるんですけど、具体的どの表現形式がまだ決めません。</a:t>
            </a:r>
            <a:r>
              <a:rPr kumimoji="1" lang="ja-JP" altLang="en-US" sz="2000" dirty="0" smtClean="0"/>
              <a:t>いま、考え中です。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58</Words>
  <Application>Microsoft Office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プロジェクトの進捗状況　　　　　　　　2010/08/30(木)　　　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プロジェクトの進捗状況　　　　　　　　　　2010/08/30(木)　　　司</dc:title>
  <dc:creator>sin</dc:creator>
  <cp:lastModifiedBy>sin</cp:lastModifiedBy>
  <cp:revision>9</cp:revision>
  <dcterms:created xsi:type="dcterms:W3CDTF">2012-08-30T09:55:06Z</dcterms:created>
  <dcterms:modified xsi:type="dcterms:W3CDTF">2012-08-30T10:52:29Z</dcterms:modified>
</cp:coreProperties>
</file>