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21240750" cy="30240288"/>
  <p:notesSz cx="6858000" cy="9144000"/>
  <p:defaultTextStyle>
    <a:defPPr>
      <a:defRPr lang="en-US"/>
    </a:defPPr>
    <a:lvl1pPr marL="0" algn="l" defTabSz="2471075" rtl="0" eaLnBrk="1" latinLnBrk="0" hangingPunct="1">
      <a:defRPr sz="4864" kern="1200">
        <a:solidFill>
          <a:schemeClr val="tx1"/>
        </a:solidFill>
        <a:latin typeface="+mn-lt"/>
        <a:ea typeface="+mn-ea"/>
        <a:cs typeface="+mn-cs"/>
      </a:defRPr>
    </a:lvl1pPr>
    <a:lvl2pPr marL="1235537" algn="l" defTabSz="2471075" rtl="0" eaLnBrk="1" latinLnBrk="0" hangingPunct="1">
      <a:defRPr sz="4864" kern="1200">
        <a:solidFill>
          <a:schemeClr val="tx1"/>
        </a:solidFill>
        <a:latin typeface="+mn-lt"/>
        <a:ea typeface="+mn-ea"/>
        <a:cs typeface="+mn-cs"/>
      </a:defRPr>
    </a:lvl2pPr>
    <a:lvl3pPr marL="2471075" algn="l" defTabSz="2471075" rtl="0" eaLnBrk="1" latinLnBrk="0" hangingPunct="1">
      <a:defRPr sz="4864" kern="1200">
        <a:solidFill>
          <a:schemeClr val="tx1"/>
        </a:solidFill>
        <a:latin typeface="+mn-lt"/>
        <a:ea typeface="+mn-ea"/>
        <a:cs typeface="+mn-cs"/>
      </a:defRPr>
    </a:lvl3pPr>
    <a:lvl4pPr marL="3706612" algn="l" defTabSz="2471075" rtl="0" eaLnBrk="1" latinLnBrk="0" hangingPunct="1">
      <a:defRPr sz="4864" kern="1200">
        <a:solidFill>
          <a:schemeClr val="tx1"/>
        </a:solidFill>
        <a:latin typeface="+mn-lt"/>
        <a:ea typeface="+mn-ea"/>
        <a:cs typeface="+mn-cs"/>
      </a:defRPr>
    </a:lvl4pPr>
    <a:lvl5pPr marL="4942149" algn="l" defTabSz="2471075" rtl="0" eaLnBrk="1" latinLnBrk="0" hangingPunct="1">
      <a:defRPr sz="4864" kern="1200">
        <a:solidFill>
          <a:schemeClr val="tx1"/>
        </a:solidFill>
        <a:latin typeface="+mn-lt"/>
        <a:ea typeface="+mn-ea"/>
        <a:cs typeface="+mn-cs"/>
      </a:defRPr>
    </a:lvl5pPr>
    <a:lvl6pPr marL="6177686" algn="l" defTabSz="2471075" rtl="0" eaLnBrk="1" latinLnBrk="0" hangingPunct="1">
      <a:defRPr sz="4864" kern="1200">
        <a:solidFill>
          <a:schemeClr val="tx1"/>
        </a:solidFill>
        <a:latin typeface="+mn-lt"/>
        <a:ea typeface="+mn-ea"/>
        <a:cs typeface="+mn-cs"/>
      </a:defRPr>
    </a:lvl6pPr>
    <a:lvl7pPr marL="7413224" algn="l" defTabSz="2471075" rtl="0" eaLnBrk="1" latinLnBrk="0" hangingPunct="1">
      <a:defRPr sz="4864" kern="1200">
        <a:solidFill>
          <a:schemeClr val="tx1"/>
        </a:solidFill>
        <a:latin typeface="+mn-lt"/>
        <a:ea typeface="+mn-ea"/>
        <a:cs typeface="+mn-cs"/>
      </a:defRPr>
    </a:lvl7pPr>
    <a:lvl8pPr marL="8648761" algn="l" defTabSz="2471075" rtl="0" eaLnBrk="1" latinLnBrk="0" hangingPunct="1">
      <a:defRPr sz="4864" kern="1200">
        <a:solidFill>
          <a:schemeClr val="tx1"/>
        </a:solidFill>
        <a:latin typeface="+mn-lt"/>
        <a:ea typeface="+mn-ea"/>
        <a:cs typeface="+mn-cs"/>
      </a:defRPr>
    </a:lvl8pPr>
    <a:lvl9pPr marL="9884298" algn="l" defTabSz="2471075" rtl="0" eaLnBrk="1" latinLnBrk="0" hangingPunct="1">
      <a:defRPr sz="486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25" userDrawn="1">
          <p15:clr>
            <a:srgbClr val="A4A3A4"/>
          </p15:clr>
        </p15:guide>
        <p15:guide id="2" pos="669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56" autoAdjust="0"/>
    <p:restoredTop sz="94660"/>
  </p:normalViewPr>
  <p:slideViewPr>
    <p:cSldViewPr>
      <p:cViewPr varScale="1">
        <p:scale>
          <a:sx n="20" d="100"/>
          <a:sy n="20" d="100"/>
        </p:scale>
        <p:origin x="2940" y="90"/>
      </p:cViewPr>
      <p:guideLst>
        <p:guide orient="horz" pos="9525"/>
        <p:guide pos="6690"/>
      </p:guideLst>
    </p:cSldViewPr>
  </p:slid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049729-1E52-4F12-8DA9-3CD31304D67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8A8A7823-1B1F-4540-91A8-3F9A0B71483D}">
      <dgm:prSet custT="1"/>
      <dgm:spPr>
        <a:solidFill>
          <a:srgbClr val="FFC000"/>
        </a:solidFill>
      </dgm:spPr>
      <dgm:t>
        <a:bodyPr/>
        <a:lstStyle/>
        <a:p>
          <a:pPr algn="ctr" rtl="0"/>
          <a:r>
            <a:rPr lang="en-US" sz="4000" b="1" dirty="0" smtClean="0">
              <a:solidFill>
                <a:schemeClr val="tx1"/>
              </a:solidFill>
              <a:latin typeface="Arial" panose="020B0604020202020204" pitchFamily="34" charset="0"/>
              <a:cs typeface="Arial" panose="020B0604020202020204" pitchFamily="34" charset="0"/>
            </a:rPr>
            <a:t>A Guide to Machine Learning and Bioinformatics</a:t>
          </a:r>
        </a:p>
        <a:p>
          <a:pPr algn="ctr" rtl="0"/>
          <a:r>
            <a:rPr lang="en-US" sz="3200" b="1" dirty="0" smtClean="0">
              <a:solidFill>
                <a:schemeClr val="tx1"/>
              </a:solidFill>
              <a:latin typeface="Arial" panose="020B0604020202020204" pitchFamily="34" charset="0"/>
              <a:cs typeface="Arial" panose="020B0604020202020204" pitchFamily="34" charset="0"/>
            </a:rPr>
            <a:t>(Support Vector Machine interpretation as Least Similar Spheres)</a:t>
          </a:r>
        </a:p>
      </dgm:t>
    </dgm:pt>
    <dgm:pt modelId="{042FF5B7-9D66-4598-8A12-7973971881B0}" type="parTrans" cxnId="{E38BAA80-2D0A-478C-AB26-AB7B8B703C55}">
      <dgm:prSet/>
      <dgm:spPr/>
      <dgm:t>
        <a:bodyPr/>
        <a:lstStyle/>
        <a:p>
          <a:endParaRPr lang="en-GB"/>
        </a:p>
      </dgm:t>
    </dgm:pt>
    <dgm:pt modelId="{DA1ABEF8-2178-4977-8AAB-E45FA62CDBC5}" type="sibTrans" cxnId="{E38BAA80-2D0A-478C-AB26-AB7B8B703C55}">
      <dgm:prSet/>
      <dgm:spPr/>
      <dgm:t>
        <a:bodyPr/>
        <a:lstStyle/>
        <a:p>
          <a:endParaRPr lang="en-GB"/>
        </a:p>
      </dgm:t>
    </dgm:pt>
    <dgm:pt modelId="{E89DC10C-0918-4111-9B55-78BBF199AB72}" type="pres">
      <dgm:prSet presAssocID="{76049729-1E52-4F12-8DA9-3CD31304D67E}" presName="linear" presStyleCnt="0">
        <dgm:presLayoutVars>
          <dgm:animLvl val="lvl"/>
          <dgm:resizeHandles val="exact"/>
        </dgm:presLayoutVars>
      </dgm:prSet>
      <dgm:spPr/>
      <dgm:t>
        <a:bodyPr/>
        <a:lstStyle/>
        <a:p>
          <a:endParaRPr lang="en-GB"/>
        </a:p>
      </dgm:t>
    </dgm:pt>
    <dgm:pt modelId="{0366180B-D0FE-44D0-8E2F-B32DCB3C08B1}" type="pres">
      <dgm:prSet presAssocID="{8A8A7823-1B1F-4540-91A8-3F9A0B71483D}" presName="parentText" presStyleLbl="node1" presStyleIdx="0" presStyleCnt="1" custScaleY="298098" custLinFactNeighborY="2586">
        <dgm:presLayoutVars>
          <dgm:chMax val="0"/>
          <dgm:bulletEnabled val="1"/>
        </dgm:presLayoutVars>
      </dgm:prSet>
      <dgm:spPr/>
      <dgm:t>
        <a:bodyPr/>
        <a:lstStyle/>
        <a:p>
          <a:endParaRPr lang="en-GB"/>
        </a:p>
      </dgm:t>
    </dgm:pt>
  </dgm:ptLst>
  <dgm:cxnLst>
    <dgm:cxn modelId="{3F601AFD-E4C2-499E-8A96-5BB982526F30}" type="presOf" srcId="{76049729-1E52-4F12-8DA9-3CD31304D67E}" destId="{E89DC10C-0918-4111-9B55-78BBF199AB72}" srcOrd="0" destOrd="0" presId="urn:microsoft.com/office/officeart/2005/8/layout/vList2"/>
    <dgm:cxn modelId="{E38BAA80-2D0A-478C-AB26-AB7B8B703C55}" srcId="{76049729-1E52-4F12-8DA9-3CD31304D67E}" destId="{8A8A7823-1B1F-4540-91A8-3F9A0B71483D}" srcOrd="0" destOrd="0" parTransId="{042FF5B7-9D66-4598-8A12-7973971881B0}" sibTransId="{DA1ABEF8-2178-4977-8AAB-E45FA62CDBC5}"/>
    <dgm:cxn modelId="{8181776B-BBAE-4D00-86F4-933947055320}" type="presOf" srcId="{8A8A7823-1B1F-4540-91A8-3F9A0B71483D}" destId="{0366180B-D0FE-44D0-8E2F-B32DCB3C08B1}" srcOrd="0" destOrd="0" presId="urn:microsoft.com/office/officeart/2005/8/layout/vList2"/>
    <dgm:cxn modelId="{822251B0-03A8-48A6-BF32-5531913BF114}" type="presParOf" srcId="{E89DC10C-0918-4111-9B55-78BBF199AB72}" destId="{0366180B-D0FE-44D0-8E2F-B32DCB3C08B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0273A8-C50A-4AFF-AE40-2BBC7ECE9ED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F0C3DD9C-7256-481C-95FC-97154A9BAA65}">
      <dgm:prSet custT="1"/>
      <dgm:spPr>
        <a:solidFill>
          <a:srgbClr val="00B0F0">
            <a:alpha val="50000"/>
          </a:srgbClr>
        </a:solidFill>
      </dgm:spPr>
      <dgm:t>
        <a:bodyPr/>
        <a:lstStyle/>
        <a:p>
          <a:pPr rtl="0"/>
          <a:r>
            <a:rPr lang="en-US" sz="2400" b="1" dirty="0" smtClean="0">
              <a:solidFill>
                <a:schemeClr val="tx1"/>
              </a:solidFill>
              <a:latin typeface="Arial" panose="020B0604020202020204" pitchFamily="34" charset="0"/>
              <a:cs typeface="Arial" panose="020B0604020202020204" pitchFamily="34" charset="0"/>
            </a:rPr>
            <a:t>Results and Conclusion</a:t>
          </a:r>
          <a:endParaRPr lang="en-GB" sz="2400" dirty="0">
            <a:solidFill>
              <a:schemeClr val="tx1"/>
            </a:solidFill>
            <a:latin typeface="Arial" panose="020B0604020202020204" pitchFamily="34" charset="0"/>
            <a:cs typeface="Arial" panose="020B0604020202020204" pitchFamily="34" charset="0"/>
          </a:endParaRPr>
        </a:p>
      </dgm:t>
    </dgm:pt>
    <dgm:pt modelId="{88AD4617-9D6C-498C-ACDD-75E87CEFEC92}" type="parTrans" cxnId="{405BF5D6-B695-49A8-BC91-50B56B711F60}">
      <dgm:prSet/>
      <dgm:spPr/>
      <dgm:t>
        <a:bodyPr/>
        <a:lstStyle/>
        <a:p>
          <a:endParaRPr lang="en-GB"/>
        </a:p>
      </dgm:t>
    </dgm:pt>
    <dgm:pt modelId="{592FA870-C4DF-4012-8600-14491DB6C4A7}" type="sibTrans" cxnId="{405BF5D6-B695-49A8-BC91-50B56B711F60}">
      <dgm:prSet/>
      <dgm:spPr/>
      <dgm:t>
        <a:bodyPr/>
        <a:lstStyle/>
        <a:p>
          <a:endParaRPr lang="en-GB"/>
        </a:p>
      </dgm:t>
    </dgm:pt>
    <dgm:pt modelId="{E9D5662B-C7FD-460C-9B92-42764286C802}">
      <dgm:prSet custT="1"/>
      <dgm:spPr>
        <a:solidFill>
          <a:schemeClr val="bg1"/>
        </a:solidFill>
      </dgm:spPr>
      <dgm:t>
        <a:bodyPr/>
        <a:lstStyle/>
        <a:p>
          <a:pPr algn="just" rtl="0"/>
          <a:r>
            <a:rPr lang="en-GB" sz="2000" b="1" dirty="0" smtClean="0">
              <a:latin typeface="Arial" panose="020B0604020202020204" pitchFamily="34" charset="0"/>
              <a:cs typeface="Arial" panose="020B0604020202020204" pitchFamily="34" charset="0"/>
            </a:rPr>
            <a:t>Similar results to R-SVM might indicate that implemented algorithm actually works.</a:t>
          </a:r>
          <a:endParaRPr lang="en-GB" sz="2000" dirty="0">
            <a:latin typeface="Arial" panose="020B0604020202020204" pitchFamily="34" charset="0"/>
            <a:cs typeface="Arial" panose="020B0604020202020204" pitchFamily="34" charset="0"/>
          </a:endParaRPr>
        </a:p>
      </dgm:t>
    </dgm:pt>
    <dgm:pt modelId="{77750A4C-6225-44FB-AB14-C6E1D83A3FA4}" type="parTrans" cxnId="{10269796-C612-46E4-B354-6D6D66A394F2}">
      <dgm:prSet/>
      <dgm:spPr/>
      <dgm:t>
        <a:bodyPr/>
        <a:lstStyle/>
        <a:p>
          <a:endParaRPr lang="en-GB"/>
        </a:p>
      </dgm:t>
    </dgm:pt>
    <dgm:pt modelId="{7EA086D3-1C84-4EE2-BCBB-F2662254AB7B}" type="sibTrans" cxnId="{10269796-C612-46E4-B354-6D6D66A394F2}">
      <dgm:prSet/>
      <dgm:spPr/>
      <dgm:t>
        <a:bodyPr/>
        <a:lstStyle/>
        <a:p>
          <a:endParaRPr lang="en-GB"/>
        </a:p>
      </dgm:t>
    </dgm:pt>
    <dgm:pt modelId="{73698A97-0B34-43BE-A725-E4AE2739DA6E}">
      <dgm:prSet custT="1"/>
      <dgm:spPr>
        <a:solidFill>
          <a:schemeClr val="bg1"/>
        </a:solidFill>
      </dgm:spPr>
      <dgm:t>
        <a:bodyPr/>
        <a:lstStyle/>
        <a:p>
          <a:pPr algn="just" rtl="0"/>
          <a:r>
            <a:rPr lang="en-GB" sz="2000" b="1" dirty="0" smtClean="0">
              <a:latin typeface="Arial" panose="020B0604020202020204" pitchFamily="34" charset="0"/>
              <a:cs typeface="Arial" panose="020B0604020202020204" pitchFamily="34" charset="0"/>
            </a:rPr>
            <a:t>Machine learning has been and will be useful in biotechnology even with low precision, because it can still be used to reduce the search space.</a:t>
          </a:r>
          <a:endParaRPr lang="en-GB" sz="2000" b="1" dirty="0">
            <a:latin typeface="Arial" panose="020B0604020202020204" pitchFamily="34" charset="0"/>
            <a:cs typeface="Arial" panose="020B0604020202020204" pitchFamily="34" charset="0"/>
          </a:endParaRPr>
        </a:p>
      </dgm:t>
    </dgm:pt>
    <dgm:pt modelId="{9A916738-E6EF-493A-8074-22C2C634DCE3}" type="parTrans" cxnId="{FB349728-B076-4EC9-BDD8-1A79BE1B42D6}">
      <dgm:prSet/>
      <dgm:spPr/>
      <dgm:t>
        <a:bodyPr/>
        <a:lstStyle/>
        <a:p>
          <a:endParaRPr lang="en-GB"/>
        </a:p>
      </dgm:t>
    </dgm:pt>
    <dgm:pt modelId="{E4F11CBC-315F-4220-BDA1-C67455D127CE}" type="sibTrans" cxnId="{FB349728-B076-4EC9-BDD8-1A79BE1B42D6}">
      <dgm:prSet/>
      <dgm:spPr/>
      <dgm:t>
        <a:bodyPr/>
        <a:lstStyle/>
        <a:p>
          <a:endParaRPr lang="en-GB"/>
        </a:p>
      </dgm:t>
    </dgm:pt>
    <dgm:pt modelId="{8551BE87-85E2-4545-AA5B-4BB65F212DDC}">
      <dgm:prSet custT="1"/>
      <dgm:spPr>
        <a:solidFill>
          <a:schemeClr val="bg1"/>
        </a:solidFill>
      </dgm:spPr>
      <dgm:t>
        <a:bodyPr/>
        <a:lstStyle/>
        <a:p>
          <a:pPr algn="just" rtl="0"/>
          <a:r>
            <a:rPr lang="en-GB" sz="2000" b="1" dirty="0" smtClean="0">
              <a:latin typeface="Arial" panose="020B0604020202020204" pitchFamily="34" charset="0"/>
              <a:cs typeface="Arial" panose="020B0604020202020204" pitchFamily="34" charset="0"/>
            </a:rPr>
            <a:t>Large dataset results support that bigger data allow higher precision.</a:t>
          </a:r>
          <a:endParaRPr lang="en-GB" sz="2000" b="1" dirty="0">
            <a:latin typeface="Arial" panose="020B0604020202020204" pitchFamily="34" charset="0"/>
            <a:cs typeface="Arial" panose="020B0604020202020204" pitchFamily="34" charset="0"/>
          </a:endParaRPr>
        </a:p>
      </dgm:t>
    </dgm:pt>
    <dgm:pt modelId="{69409623-F366-4468-8BF2-B08D1080DCCE}" type="parTrans" cxnId="{254FA8EA-6F4C-437A-B7C6-49E5D25CDAC5}">
      <dgm:prSet/>
      <dgm:spPr/>
      <dgm:t>
        <a:bodyPr/>
        <a:lstStyle/>
        <a:p>
          <a:endParaRPr lang="en-GB"/>
        </a:p>
      </dgm:t>
    </dgm:pt>
    <dgm:pt modelId="{F77CC7A9-E61E-4D70-B7F5-B7FC2604F6B0}" type="sibTrans" cxnId="{254FA8EA-6F4C-437A-B7C6-49E5D25CDAC5}">
      <dgm:prSet/>
      <dgm:spPr/>
      <dgm:t>
        <a:bodyPr/>
        <a:lstStyle/>
        <a:p>
          <a:endParaRPr lang="en-GB"/>
        </a:p>
      </dgm:t>
    </dgm:pt>
    <dgm:pt modelId="{D601C922-AB66-447D-9ECE-BBD41DD1C479}">
      <dgm:prSet custT="1"/>
      <dgm:spPr>
        <a:solidFill>
          <a:schemeClr val="bg1"/>
        </a:solidFill>
      </dgm:spPr>
      <dgm:t>
        <a:bodyPr/>
        <a:lstStyle/>
        <a:p>
          <a:pPr algn="just" rtl="0"/>
          <a:r>
            <a:rPr lang="en-GB" sz="2000" b="1" dirty="0" smtClean="0">
              <a:latin typeface="Arial" panose="020B0604020202020204" pitchFamily="34" charset="0"/>
              <a:cs typeface="Arial" panose="020B0604020202020204" pitchFamily="34" charset="0"/>
            </a:rPr>
            <a:t>Different machine learning interpretation could outperform others in some cases and become new technique for certain problems.</a:t>
          </a:r>
          <a:endParaRPr lang="en-GB" sz="2000" b="1" dirty="0">
            <a:latin typeface="Arial" panose="020B0604020202020204" pitchFamily="34" charset="0"/>
            <a:cs typeface="Arial" panose="020B0604020202020204" pitchFamily="34" charset="0"/>
          </a:endParaRPr>
        </a:p>
      </dgm:t>
    </dgm:pt>
    <dgm:pt modelId="{75D67311-1CCF-46DE-9E29-7C6CAF627F02}" type="parTrans" cxnId="{787B0439-DA1F-47D6-8FB2-5F9CCB80B1F0}">
      <dgm:prSet/>
      <dgm:spPr/>
      <dgm:t>
        <a:bodyPr/>
        <a:lstStyle/>
        <a:p>
          <a:endParaRPr lang="en-GB"/>
        </a:p>
      </dgm:t>
    </dgm:pt>
    <dgm:pt modelId="{5EB729F3-04B3-40FB-8ED8-F8463593A315}" type="sibTrans" cxnId="{787B0439-DA1F-47D6-8FB2-5F9CCB80B1F0}">
      <dgm:prSet/>
      <dgm:spPr/>
      <dgm:t>
        <a:bodyPr/>
        <a:lstStyle/>
        <a:p>
          <a:endParaRPr lang="en-GB"/>
        </a:p>
      </dgm:t>
    </dgm:pt>
    <dgm:pt modelId="{3064CFCA-D546-45A2-90B1-7ED25164A02D}" type="pres">
      <dgm:prSet presAssocID="{7A0273A8-C50A-4AFF-AE40-2BBC7ECE9EDA}" presName="linear" presStyleCnt="0">
        <dgm:presLayoutVars>
          <dgm:animLvl val="lvl"/>
          <dgm:resizeHandles val="exact"/>
        </dgm:presLayoutVars>
      </dgm:prSet>
      <dgm:spPr/>
      <dgm:t>
        <a:bodyPr/>
        <a:lstStyle/>
        <a:p>
          <a:endParaRPr lang="en-GB"/>
        </a:p>
      </dgm:t>
    </dgm:pt>
    <dgm:pt modelId="{E4340E55-42D4-4B2B-B36E-86AC3C532C81}" type="pres">
      <dgm:prSet presAssocID="{F0C3DD9C-7256-481C-95FC-97154A9BAA65}" presName="parentText" presStyleLbl="node1" presStyleIdx="0" presStyleCnt="1" custScaleY="48817" custLinFactNeighborY="0">
        <dgm:presLayoutVars>
          <dgm:chMax val="0"/>
          <dgm:bulletEnabled val="1"/>
        </dgm:presLayoutVars>
      </dgm:prSet>
      <dgm:spPr/>
      <dgm:t>
        <a:bodyPr/>
        <a:lstStyle/>
        <a:p>
          <a:endParaRPr lang="en-GB"/>
        </a:p>
      </dgm:t>
    </dgm:pt>
    <dgm:pt modelId="{AB40A272-902B-4A5B-9257-617F1866EDA7}" type="pres">
      <dgm:prSet presAssocID="{F0C3DD9C-7256-481C-95FC-97154A9BAA65}" presName="childText" presStyleLbl="revTx" presStyleIdx="0" presStyleCnt="1" custScaleY="109802" custLinFactNeighborY="9539">
        <dgm:presLayoutVars>
          <dgm:bulletEnabled val="1"/>
        </dgm:presLayoutVars>
      </dgm:prSet>
      <dgm:spPr/>
      <dgm:t>
        <a:bodyPr/>
        <a:lstStyle/>
        <a:p>
          <a:endParaRPr lang="en-GB"/>
        </a:p>
      </dgm:t>
    </dgm:pt>
  </dgm:ptLst>
  <dgm:cxnLst>
    <dgm:cxn modelId="{787B0439-DA1F-47D6-8FB2-5F9CCB80B1F0}" srcId="{F0C3DD9C-7256-481C-95FC-97154A9BAA65}" destId="{D601C922-AB66-447D-9ECE-BBD41DD1C479}" srcOrd="3" destOrd="0" parTransId="{75D67311-1CCF-46DE-9E29-7C6CAF627F02}" sibTransId="{5EB729F3-04B3-40FB-8ED8-F8463593A315}"/>
    <dgm:cxn modelId="{AFB6943E-1020-4B1C-8069-6AFE6C247604}" type="presOf" srcId="{8551BE87-85E2-4545-AA5B-4BB65F212DDC}" destId="{AB40A272-902B-4A5B-9257-617F1866EDA7}" srcOrd="0" destOrd="2" presId="urn:microsoft.com/office/officeart/2005/8/layout/vList2"/>
    <dgm:cxn modelId="{AF3FB2C9-1AD2-45BC-8BFF-1FB95DA692E3}" type="presOf" srcId="{7A0273A8-C50A-4AFF-AE40-2BBC7ECE9EDA}" destId="{3064CFCA-D546-45A2-90B1-7ED25164A02D}" srcOrd="0" destOrd="0" presId="urn:microsoft.com/office/officeart/2005/8/layout/vList2"/>
    <dgm:cxn modelId="{FB349728-B076-4EC9-BDD8-1A79BE1B42D6}" srcId="{F0C3DD9C-7256-481C-95FC-97154A9BAA65}" destId="{73698A97-0B34-43BE-A725-E4AE2739DA6E}" srcOrd="1" destOrd="0" parTransId="{9A916738-E6EF-493A-8074-22C2C634DCE3}" sibTransId="{E4F11CBC-315F-4220-BDA1-C67455D127CE}"/>
    <dgm:cxn modelId="{0B1DCC00-51CF-400A-AA6F-62CF24A42406}" type="presOf" srcId="{D601C922-AB66-447D-9ECE-BBD41DD1C479}" destId="{AB40A272-902B-4A5B-9257-617F1866EDA7}" srcOrd="0" destOrd="3" presId="urn:microsoft.com/office/officeart/2005/8/layout/vList2"/>
    <dgm:cxn modelId="{352FB0E4-4298-4137-98C8-A8490CA4F988}" type="presOf" srcId="{E9D5662B-C7FD-460C-9B92-42764286C802}" destId="{AB40A272-902B-4A5B-9257-617F1866EDA7}" srcOrd="0" destOrd="0" presId="urn:microsoft.com/office/officeart/2005/8/layout/vList2"/>
    <dgm:cxn modelId="{6AC070D4-DDCB-4624-973C-767B369A2675}" type="presOf" srcId="{73698A97-0B34-43BE-A725-E4AE2739DA6E}" destId="{AB40A272-902B-4A5B-9257-617F1866EDA7}" srcOrd="0" destOrd="1" presId="urn:microsoft.com/office/officeart/2005/8/layout/vList2"/>
    <dgm:cxn modelId="{254FA8EA-6F4C-437A-B7C6-49E5D25CDAC5}" srcId="{F0C3DD9C-7256-481C-95FC-97154A9BAA65}" destId="{8551BE87-85E2-4545-AA5B-4BB65F212DDC}" srcOrd="2" destOrd="0" parTransId="{69409623-F366-4468-8BF2-B08D1080DCCE}" sibTransId="{F77CC7A9-E61E-4D70-B7F5-B7FC2604F6B0}"/>
    <dgm:cxn modelId="{405BF5D6-B695-49A8-BC91-50B56B711F60}" srcId="{7A0273A8-C50A-4AFF-AE40-2BBC7ECE9EDA}" destId="{F0C3DD9C-7256-481C-95FC-97154A9BAA65}" srcOrd="0" destOrd="0" parTransId="{88AD4617-9D6C-498C-ACDD-75E87CEFEC92}" sibTransId="{592FA870-C4DF-4012-8600-14491DB6C4A7}"/>
    <dgm:cxn modelId="{10269796-C612-46E4-B354-6D6D66A394F2}" srcId="{F0C3DD9C-7256-481C-95FC-97154A9BAA65}" destId="{E9D5662B-C7FD-460C-9B92-42764286C802}" srcOrd="0" destOrd="0" parTransId="{77750A4C-6225-44FB-AB14-C6E1D83A3FA4}" sibTransId="{7EA086D3-1C84-4EE2-BCBB-F2662254AB7B}"/>
    <dgm:cxn modelId="{3962A9F1-50C9-45DF-BF87-EA76CDEB6951}" type="presOf" srcId="{F0C3DD9C-7256-481C-95FC-97154A9BAA65}" destId="{E4340E55-42D4-4B2B-B36E-86AC3C532C81}" srcOrd="0" destOrd="0" presId="urn:microsoft.com/office/officeart/2005/8/layout/vList2"/>
    <dgm:cxn modelId="{7A81A834-57DE-4F86-A1EE-378867D81E76}" type="presParOf" srcId="{3064CFCA-D546-45A2-90B1-7ED25164A02D}" destId="{E4340E55-42D4-4B2B-B36E-86AC3C532C81}" srcOrd="0" destOrd="0" presId="urn:microsoft.com/office/officeart/2005/8/layout/vList2"/>
    <dgm:cxn modelId="{092A37EF-FF04-49DD-BF9E-B1397E955F42}" type="presParOf" srcId="{3064CFCA-D546-45A2-90B1-7ED25164A02D}" destId="{AB40A272-902B-4A5B-9257-617F1866EDA7}"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0273A8-C50A-4AFF-AE40-2BBC7ECE9ED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F0C3DD9C-7256-481C-95FC-97154A9BAA65}">
      <dgm:prSet custT="1"/>
      <dgm:spPr>
        <a:solidFill>
          <a:srgbClr val="00B0F0">
            <a:alpha val="50000"/>
          </a:srgbClr>
        </a:solidFill>
      </dgm:spPr>
      <dgm:t>
        <a:bodyPr/>
        <a:lstStyle/>
        <a:p>
          <a:pPr rtl="0"/>
          <a:r>
            <a:rPr lang="en-US" sz="2400" b="1" dirty="0" smtClean="0">
              <a:solidFill>
                <a:schemeClr val="tx1"/>
              </a:solidFill>
              <a:latin typeface="Arial" panose="020B0604020202020204" pitchFamily="34" charset="0"/>
              <a:cs typeface="Arial" panose="020B0604020202020204" pitchFamily="34" charset="0"/>
            </a:rPr>
            <a:t>Introduction</a:t>
          </a:r>
          <a:endParaRPr lang="en-GB" sz="2400" dirty="0">
            <a:solidFill>
              <a:schemeClr val="tx1"/>
            </a:solidFill>
            <a:latin typeface="Arial" panose="020B0604020202020204" pitchFamily="34" charset="0"/>
            <a:cs typeface="Arial" panose="020B0604020202020204" pitchFamily="34" charset="0"/>
          </a:endParaRPr>
        </a:p>
      </dgm:t>
    </dgm:pt>
    <dgm:pt modelId="{88AD4617-9D6C-498C-ACDD-75E87CEFEC92}" type="parTrans" cxnId="{405BF5D6-B695-49A8-BC91-50B56B711F60}">
      <dgm:prSet/>
      <dgm:spPr/>
      <dgm:t>
        <a:bodyPr/>
        <a:lstStyle/>
        <a:p>
          <a:endParaRPr lang="en-GB"/>
        </a:p>
      </dgm:t>
    </dgm:pt>
    <dgm:pt modelId="{592FA870-C4DF-4012-8600-14491DB6C4A7}" type="sibTrans" cxnId="{405BF5D6-B695-49A8-BC91-50B56B711F60}">
      <dgm:prSet/>
      <dgm:spPr/>
      <dgm:t>
        <a:bodyPr/>
        <a:lstStyle/>
        <a:p>
          <a:endParaRPr lang="en-GB"/>
        </a:p>
      </dgm:t>
    </dgm:pt>
    <dgm:pt modelId="{49D74545-2222-4AD1-83A8-D2DD29B4C33B}">
      <dgm:prSet custT="1"/>
      <dgm:spPr>
        <a:solidFill>
          <a:schemeClr val="bg1"/>
        </a:solidFill>
      </dgm:spPr>
      <dgm:t>
        <a:bodyPr/>
        <a:lstStyle/>
        <a:p>
          <a:pPr algn="just" rtl="0"/>
          <a:r>
            <a:rPr lang="en-US" sz="2000" b="1" dirty="0" smtClean="0">
              <a:latin typeface="Arial" panose="020B0604020202020204" pitchFamily="34" charset="0"/>
              <a:cs typeface="Arial" panose="020B0604020202020204" pitchFamily="34" charset="0"/>
            </a:rPr>
            <a:t>Machine learning </a:t>
          </a:r>
          <a:r>
            <a:rPr lang="en-GB" sz="2000" b="1" dirty="0" smtClean="0">
              <a:latin typeface="Arial" panose="020B0604020202020204" pitchFamily="34" charset="0"/>
              <a:cs typeface="Arial" panose="020B0604020202020204" pitchFamily="34" charset="0"/>
            </a:rPr>
            <a:t>use and improvement in biotechnology </a:t>
          </a:r>
          <a:r>
            <a:rPr lang="en-GB" sz="2000" b="1" i="1" dirty="0" smtClean="0">
              <a:latin typeface="Arial" panose="020B0604020202020204" pitchFamily="34" charset="0"/>
              <a:cs typeface="Arial" panose="020B0604020202020204" pitchFamily="34" charset="0"/>
            </a:rPr>
            <a:t>“will have numerous benefits such as efficiency, cost effectiveness, time saving” </a:t>
          </a:r>
          <a:r>
            <a:rPr lang="en-GB" sz="2000" b="1" dirty="0" smtClean="0">
              <a:latin typeface="Arial" panose="020B0604020202020204" pitchFamily="34" charset="0"/>
              <a:cs typeface="Arial" panose="020B0604020202020204" pitchFamily="34" charset="0"/>
            </a:rPr>
            <a:t>(S. Mandal et al., 2009, p90). One of the highest precision techniques is Support Vector Machine or SVM and that’s why </a:t>
          </a:r>
          <a:r>
            <a:rPr lang="en-GB" sz="2000" b="1" i="1" dirty="0" smtClean="0">
              <a:latin typeface="Arial" panose="020B0604020202020204" pitchFamily="34" charset="0"/>
              <a:cs typeface="Arial" panose="020B0604020202020204" pitchFamily="34" charset="0"/>
            </a:rPr>
            <a:t>“support vector machine learning algorithm has been extensively applied within the field of computational biology” </a:t>
          </a:r>
          <a:r>
            <a:rPr lang="en-GB" sz="2000" b="1" dirty="0" smtClean="0">
              <a:latin typeface="Arial" panose="020B0604020202020204" pitchFamily="34" charset="0"/>
              <a:cs typeface="Arial" panose="020B0604020202020204" pitchFamily="34" charset="0"/>
            </a:rPr>
            <a:t>(W. Noble, 2003, p1). </a:t>
          </a:r>
          <a:endParaRPr lang="en-GB" sz="2000" dirty="0">
            <a:latin typeface="Arial" panose="020B0604020202020204" pitchFamily="34" charset="0"/>
            <a:cs typeface="Arial" panose="020B0604020202020204" pitchFamily="34" charset="0"/>
          </a:endParaRPr>
        </a:p>
      </dgm:t>
    </dgm:pt>
    <dgm:pt modelId="{C8046CB7-B0D1-445B-B2F1-3C0B2DFCACD9}" type="parTrans" cxnId="{F9E13558-6FD9-47E9-8748-4B0AC855537A}">
      <dgm:prSet/>
      <dgm:spPr/>
      <dgm:t>
        <a:bodyPr/>
        <a:lstStyle/>
        <a:p>
          <a:endParaRPr lang="en-GB"/>
        </a:p>
      </dgm:t>
    </dgm:pt>
    <dgm:pt modelId="{B58BCB11-6D81-48E2-B604-925EDD32D66E}" type="sibTrans" cxnId="{F9E13558-6FD9-47E9-8748-4B0AC855537A}">
      <dgm:prSet/>
      <dgm:spPr/>
      <dgm:t>
        <a:bodyPr/>
        <a:lstStyle/>
        <a:p>
          <a:endParaRPr lang="en-GB"/>
        </a:p>
      </dgm:t>
    </dgm:pt>
    <dgm:pt modelId="{3064CFCA-D546-45A2-90B1-7ED25164A02D}" type="pres">
      <dgm:prSet presAssocID="{7A0273A8-C50A-4AFF-AE40-2BBC7ECE9EDA}" presName="linear" presStyleCnt="0">
        <dgm:presLayoutVars>
          <dgm:animLvl val="lvl"/>
          <dgm:resizeHandles val="exact"/>
        </dgm:presLayoutVars>
      </dgm:prSet>
      <dgm:spPr/>
      <dgm:t>
        <a:bodyPr/>
        <a:lstStyle/>
        <a:p>
          <a:endParaRPr lang="en-GB"/>
        </a:p>
      </dgm:t>
    </dgm:pt>
    <dgm:pt modelId="{E4340E55-42D4-4B2B-B36E-86AC3C532C81}" type="pres">
      <dgm:prSet presAssocID="{F0C3DD9C-7256-481C-95FC-97154A9BAA65}" presName="parentText" presStyleLbl="node1" presStyleIdx="0" presStyleCnt="1" custScaleY="45072">
        <dgm:presLayoutVars>
          <dgm:chMax val="0"/>
          <dgm:bulletEnabled val="1"/>
        </dgm:presLayoutVars>
      </dgm:prSet>
      <dgm:spPr/>
      <dgm:t>
        <a:bodyPr/>
        <a:lstStyle/>
        <a:p>
          <a:endParaRPr lang="en-GB"/>
        </a:p>
      </dgm:t>
    </dgm:pt>
    <dgm:pt modelId="{AB40A272-902B-4A5B-9257-617F1866EDA7}" type="pres">
      <dgm:prSet presAssocID="{F0C3DD9C-7256-481C-95FC-97154A9BAA65}" presName="childText" presStyleLbl="revTx" presStyleIdx="0" presStyleCnt="1" custScaleY="103493" custLinFactNeighborX="-285">
        <dgm:presLayoutVars>
          <dgm:bulletEnabled val="1"/>
        </dgm:presLayoutVars>
      </dgm:prSet>
      <dgm:spPr/>
      <dgm:t>
        <a:bodyPr/>
        <a:lstStyle/>
        <a:p>
          <a:endParaRPr lang="en-GB"/>
        </a:p>
      </dgm:t>
    </dgm:pt>
  </dgm:ptLst>
  <dgm:cxnLst>
    <dgm:cxn modelId="{DB706944-79D7-437F-9972-C9D2B1840885}" type="presOf" srcId="{7A0273A8-C50A-4AFF-AE40-2BBC7ECE9EDA}" destId="{3064CFCA-D546-45A2-90B1-7ED25164A02D}" srcOrd="0" destOrd="0" presId="urn:microsoft.com/office/officeart/2005/8/layout/vList2"/>
    <dgm:cxn modelId="{703C67B1-A236-4CB8-A1AE-700081E51D10}" type="presOf" srcId="{49D74545-2222-4AD1-83A8-D2DD29B4C33B}" destId="{AB40A272-902B-4A5B-9257-617F1866EDA7}" srcOrd="0" destOrd="0" presId="urn:microsoft.com/office/officeart/2005/8/layout/vList2"/>
    <dgm:cxn modelId="{94E1DF66-EA3F-4B6B-B00A-C5DB4D921633}" type="presOf" srcId="{F0C3DD9C-7256-481C-95FC-97154A9BAA65}" destId="{E4340E55-42D4-4B2B-B36E-86AC3C532C81}" srcOrd="0" destOrd="0" presId="urn:microsoft.com/office/officeart/2005/8/layout/vList2"/>
    <dgm:cxn modelId="{F9E13558-6FD9-47E9-8748-4B0AC855537A}" srcId="{F0C3DD9C-7256-481C-95FC-97154A9BAA65}" destId="{49D74545-2222-4AD1-83A8-D2DD29B4C33B}" srcOrd="0" destOrd="0" parTransId="{C8046CB7-B0D1-445B-B2F1-3C0B2DFCACD9}" sibTransId="{B58BCB11-6D81-48E2-B604-925EDD32D66E}"/>
    <dgm:cxn modelId="{405BF5D6-B695-49A8-BC91-50B56B711F60}" srcId="{7A0273A8-C50A-4AFF-AE40-2BBC7ECE9EDA}" destId="{F0C3DD9C-7256-481C-95FC-97154A9BAA65}" srcOrd="0" destOrd="0" parTransId="{88AD4617-9D6C-498C-ACDD-75E87CEFEC92}" sibTransId="{592FA870-C4DF-4012-8600-14491DB6C4A7}"/>
    <dgm:cxn modelId="{772044C4-E91D-47EF-92FA-5036C5A6F7FE}" type="presParOf" srcId="{3064CFCA-D546-45A2-90B1-7ED25164A02D}" destId="{E4340E55-42D4-4B2B-B36E-86AC3C532C81}" srcOrd="0" destOrd="0" presId="urn:microsoft.com/office/officeart/2005/8/layout/vList2"/>
    <dgm:cxn modelId="{38764D96-264A-496A-8B57-D5A7117D1F48}" type="presParOf" srcId="{3064CFCA-D546-45A2-90B1-7ED25164A02D}" destId="{AB40A272-902B-4A5B-9257-617F1866EDA7}" srcOrd="1"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0273A8-C50A-4AFF-AE40-2BBC7ECE9ED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F0C3DD9C-7256-481C-95FC-97154A9BAA65}">
      <dgm:prSet custT="1"/>
      <dgm:spPr>
        <a:solidFill>
          <a:srgbClr val="00B0F0">
            <a:alpha val="50000"/>
          </a:srgbClr>
        </a:solidFill>
      </dgm:spPr>
      <dgm:t>
        <a:bodyPr/>
        <a:lstStyle/>
        <a:p>
          <a:pPr rtl="0"/>
          <a:r>
            <a:rPr lang="en-US" sz="2400" b="1" dirty="0" smtClean="0">
              <a:solidFill>
                <a:schemeClr val="tx1"/>
              </a:solidFill>
              <a:latin typeface="Arial" panose="020B0604020202020204" pitchFamily="34" charset="0"/>
              <a:cs typeface="Arial" panose="020B0604020202020204" pitchFamily="34" charset="0"/>
            </a:rPr>
            <a:t>Problem</a:t>
          </a:r>
          <a:endParaRPr lang="en-GB" sz="2400" dirty="0">
            <a:solidFill>
              <a:schemeClr val="tx1"/>
            </a:solidFill>
            <a:latin typeface="Arial" panose="020B0604020202020204" pitchFamily="34" charset="0"/>
            <a:cs typeface="Arial" panose="020B0604020202020204" pitchFamily="34" charset="0"/>
          </a:endParaRPr>
        </a:p>
      </dgm:t>
    </dgm:pt>
    <dgm:pt modelId="{88AD4617-9D6C-498C-ACDD-75E87CEFEC92}" type="parTrans" cxnId="{405BF5D6-B695-49A8-BC91-50B56B711F60}">
      <dgm:prSet/>
      <dgm:spPr/>
      <dgm:t>
        <a:bodyPr/>
        <a:lstStyle/>
        <a:p>
          <a:endParaRPr lang="en-GB"/>
        </a:p>
      </dgm:t>
    </dgm:pt>
    <dgm:pt modelId="{592FA870-C4DF-4012-8600-14491DB6C4A7}" type="sibTrans" cxnId="{405BF5D6-B695-49A8-BC91-50B56B711F60}">
      <dgm:prSet/>
      <dgm:spPr/>
      <dgm:t>
        <a:bodyPr/>
        <a:lstStyle/>
        <a:p>
          <a:endParaRPr lang="en-GB"/>
        </a:p>
      </dgm:t>
    </dgm:pt>
    <dgm:pt modelId="{E9D5662B-C7FD-460C-9B92-42764286C802}">
      <dgm:prSet custT="1"/>
      <dgm:spPr>
        <a:solidFill>
          <a:schemeClr val="bg1"/>
        </a:solidFill>
      </dgm:spPr>
      <dgm:t>
        <a:bodyPr/>
        <a:lstStyle/>
        <a:p>
          <a:pPr algn="just" rtl="0"/>
          <a:r>
            <a:rPr lang="en-GB" sz="2000" b="1" dirty="0" smtClean="0">
              <a:latin typeface="Arial" panose="020B0604020202020204" pitchFamily="34" charset="0"/>
              <a:cs typeface="Arial" panose="020B0604020202020204" pitchFamily="34" charset="0"/>
            </a:rPr>
            <a:t>Bioinformatics is one of the fields where many seemingly different sciences join in collaboration to solve the problem. Author offers to bridge the increasing knowledge gap between experts and beginners in this field, by educating about it with examples and interpreted implementation used on real data.</a:t>
          </a:r>
          <a:endParaRPr lang="en-GB" sz="2000" dirty="0">
            <a:latin typeface="Arial" panose="020B0604020202020204" pitchFamily="34" charset="0"/>
            <a:cs typeface="Arial" panose="020B0604020202020204" pitchFamily="34" charset="0"/>
          </a:endParaRPr>
        </a:p>
      </dgm:t>
    </dgm:pt>
    <dgm:pt modelId="{77750A4C-6225-44FB-AB14-C6E1D83A3FA4}" type="parTrans" cxnId="{10269796-C612-46E4-B354-6D6D66A394F2}">
      <dgm:prSet/>
      <dgm:spPr/>
      <dgm:t>
        <a:bodyPr/>
        <a:lstStyle/>
        <a:p>
          <a:endParaRPr lang="en-GB"/>
        </a:p>
      </dgm:t>
    </dgm:pt>
    <dgm:pt modelId="{7EA086D3-1C84-4EE2-BCBB-F2662254AB7B}" type="sibTrans" cxnId="{10269796-C612-46E4-B354-6D6D66A394F2}">
      <dgm:prSet/>
      <dgm:spPr/>
      <dgm:t>
        <a:bodyPr/>
        <a:lstStyle/>
        <a:p>
          <a:endParaRPr lang="en-GB"/>
        </a:p>
      </dgm:t>
    </dgm:pt>
    <dgm:pt modelId="{3064CFCA-D546-45A2-90B1-7ED25164A02D}" type="pres">
      <dgm:prSet presAssocID="{7A0273A8-C50A-4AFF-AE40-2BBC7ECE9EDA}" presName="linear" presStyleCnt="0">
        <dgm:presLayoutVars>
          <dgm:animLvl val="lvl"/>
          <dgm:resizeHandles val="exact"/>
        </dgm:presLayoutVars>
      </dgm:prSet>
      <dgm:spPr/>
      <dgm:t>
        <a:bodyPr/>
        <a:lstStyle/>
        <a:p>
          <a:endParaRPr lang="en-GB"/>
        </a:p>
      </dgm:t>
    </dgm:pt>
    <dgm:pt modelId="{E4340E55-42D4-4B2B-B36E-86AC3C532C81}" type="pres">
      <dgm:prSet presAssocID="{F0C3DD9C-7256-481C-95FC-97154A9BAA65}" presName="parentText" presStyleLbl="node1" presStyleIdx="0" presStyleCnt="1" custScaleY="64976">
        <dgm:presLayoutVars>
          <dgm:chMax val="0"/>
          <dgm:bulletEnabled val="1"/>
        </dgm:presLayoutVars>
      </dgm:prSet>
      <dgm:spPr/>
      <dgm:t>
        <a:bodyPr/>
        <a:lstStyle/>
        <a:p>
          <a:endParaRPr lang="en-GB"/>
        </a:p>
      </dgm:t>
    </dgm:pt>
    <dgm:pt modelId="{AB40A272-902B-4A5B-9257-617F1866EDA7}" type="pres">
      <dgm:prSet presAssocID="{F0C3DD9C-7256-481C-95FC-97154A9BAA65}" presName="childText" presStyleLbl="revTx" presStyleIdx="0" presStyleCnt="1">
        <dgm:presLayoutVars>
          <dgm:bulletEnabled val="1"/>
        </dgm:presLayoutVars>
      </dgm:prSet>
      <dgm:spPr/>
      <dgm:t>
        <a:bodyPr/>
        <a:lstStyle/>
        <a:p>
          <a:endParaRPr lang="en-GB"/>
        </a:p>
      </dgm:t>
    </dgm:pt>
  </dgm:ptLst>
  <dgm:cxnLst>
    <dgm:cxn modelId="{CC54F3EF-D356-42DC-AEFF-F82B87394D33}" type="presOf" srcId="{7A0273A8-C50A-4AFF-AE40-2BBC7ECE9EDA}" destId="{3064CFCA-D546-45A2-90B1-7ED25164A02D}" srcOrd="0" destOrd="0" presId="urn:microsoft.com/office/officeart/2005/8/layout/vList2"/>
    <dgm:cxn modelId="{8AA547D1-D69A-4BD1-9BDA-EE934400214B}" type="presOf" srcId="{F0C3DD9C-7256-481C-95FC-97154A9BAA65}" destId="{E4340E55-42D4-4B2B-B36E-86AC3C532C81}" srcOrd="0" destOrd="0" presId="urn:microsoft.com/office/officeart/2005/8/layout/vList2"/>
    <dgm:cxn modelId="{B8C2F8E7-8384-4D89-A5D3-0F1516A804D6}" type="presOf" srcId="{E9D5662B-C7FD-460C-9B92-42764286C802}" destId="{AB40A272-902B-4A5B-9257-617F1866EDA7}" srcOrd="0" destOrd="0" presId="urn:microsoft.com/office/officeart/2005/8/layout/vList2"/>
    <dgm:cxn modelId="{405BF5D6-B695-49A8-BC91-50B56B711F60}" srcId="{7A0273A8-C50A-4AFF-AE40-2BBC7ECE9EDA}" destId="{F0C3DD9C-7256-481C-95FC-97154A9BAA65}" srcOrd="0" destOrd="0" parTransId="{88AD4617-9D6C-498C-ACDD-75E87CEFEC92}" sibTransId="{592FA870-C4DF-4012-8600-14491DB6C4A7}"/>
    <dgm:cxn modelId="{10269796-C612-46E4-B354-6D6D66A394F2}" srcId="{F0C3DD9C-7256-481C-95FC-97154A9BAA65}" destId="{E9D5662B-C7FD-460C-9B92-42764286C802}" srcOrd="0" destOrd="0" parTransId="{77750A4C-6225-44FB-AB14-C6E1D83A3FA4}" sibTransId="{7EA086D3-1C84-4EE2-BCBB-F2662254AB7B}"/>
    <dgm:cxn modelId="{B011DF05-FAB4-48F9-972E-E01F8253E542}" type="presParOf" srcId="{3064CFCA-D546-45A2-90B1-7ED25164A02D}" destId="{E4340E55-42D4-4B2B-B36E-86AC3C532C81}" srcOrd="0" destOrd="0" presId="urn:microsoft.com/office/officeart/2005/8/layout/vList2"/>
    <dgm:cxn modelId="{30959AF2-AAC8-4C44-BFF2-897E4B3D2017}" type="presParOf" srcId="{3064CFCA-D546-45A2-90B1-7ED25164A02D}" destId="{AB40A272-902B-4A5B-9257-617F1866EDA7}" srcOrd="1" destOrd="0" presId="urn:microsoft.com/office/officeart/2005/8/layout/vList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0273A8-C50A-4AFF-AE40-2BBC7ECE9ED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F0C3DD9C-7256-481C-95FC-97154A9BAA65}">
      <dgm:prSet custT="1"/>
      <dgm:spPr>
        <a:solidFill>
          <a:srgbClr val="00B0F0">
            <a:alpha val="50000"/>
          </a:srgbClr>
        </a:solidFill>
      </dgm:spPr>
      <dgm:t>
        <a:bodyPr/>
        <a:lstStyle/>
        <a:p>
          <a:pPr rtl="0"/>
          <a:r>
            <a:rPr lang="en-US" sz="2400" b="1" dirty="0" smtClean="0">
              <a:solidFill>
                <a:schemeClr val="tx1"/>
              </a:solidFill>
              <a:latin typeface="Arial" panose="020B0604020202020204" pitchFamily="34" charset="0"/>
              <a:cs typeface="Arial" panose="020B0604020202020204" pitchFamily="34" charset="0"/>
            </a:rPr>
            <a:t>Methods</a:t>
          </a:r>
          <a:endParaRPr lang="en-GB" sz="2400" dirty="0">
            <a:solidFill>
              <a:schemeClr val="tx1"/>
            </a:solidFill>
            <a:latin typeface="Arial" panose="020B0604020202020204" pitchFamily="34" charset="0"/>
            <a:cs typeface="Arial" panose="020B0604020202020204" pitchFamily="34" charset="0"/>
          </a:endParaRPr>
        </a:p>
      </dgm:t>
    </dgm:pt>
    <dgm:pt modelId="{88AD4617-9D6C-498C-ACDD-75E87CEFEC92}" type="parTrans" cxnId="{405BF5D6-B695-49A8-BC91-50B56B711F60}">
      <dgm:prSet/>
      <dgm:spPr/>
      <dgm:t>
        <a:bodyPr/>
        <a:lstStyle/>
        <a:p>
          <a:endParaRPr lang="en-GB"/>
        </a:p>
      </dgm:t>
    </dgm:pt>
    <dgm:pt modelId="{592FA870-C4DF-4012-8600-14491DB6C4A7}" type="sibTrans" cxnId="{405BF5D6-B695-49A8-BC91-50B56B711F60}">
      <dgm:prSet/>
      <dgm:spPr/>
      <dgm:t>
        <a:bodyPr/>
        <a:lstStyle/>
        <a:p>
          <a:endParaRPr lang="en-GB"/>
        </a:p>
      </dgm:t>
    </dgm:pt>
    <dgm:pt modelId="{49D74545-2222-4AD1-83A8-D2DD29B4C33B}">
      <dgm:prSet custT="1"/>
      <dgm:spPr>
        <a:solidFill>
          <a:schemeClr val="bg1"/>
        </a:solidFill>
      </dgm:spPr>
      <dgm:t>
        <a:bodyPr/>
        <a:lstStyle/>
        <a:p>
          <a:pPr algn="just" rtl="0"/>
          <a:r>
            <a:rPr lang="en-US" sz="2000" b="1" dirty="0" smtClean="0">
              <a:latin typeface="Arial" panose="020B0604020202020204" pitchFamily="34" charset="0"/>
              <a:cs typeface="Arial" panose="020B0604020202020204" pitchFamily="34" charset="0"/>
            </a:rPr>
            <a:t>Datasets of drug and receptor binding called bioassay. </a:t>
          </a:r>
          <a:endParaRPr lang="en-GB" sz="2000" dirty="0">
            <a:latin typeface="Arial" panose="020B0604020202020204" pitchFamily="34" charset="0"/>
            <a:cs typeface="Arial" panose="020B0604020202020204" pitchFamily="34" charset="0"/>
          </a:endParaRPr>
        </a:p>
      </dgm:t>
    </dgm:pt>
    <dgm:pt modelId="{C8046CB7-B0D1-445B-B2F1-3C0B2DFCACD9}" type="parTrans" cxnId="{F9E13558-6FD9-47E9-8748-4B0AC855537A}">
      <dgm:prSet/>
      <dgm:spPr/>
      <dgm:t>
        <a:bodyPr/>
        <a:lstStyle/>
        <a:p>
          <a:endParaRPr lang="en-GB"/>
        </a:p>
      </dgm:t>
    </dgm:pt>
    <dgm:pt modelId="{B58BCB11-6D81-48E2-B604-925EDD32D66E}" type="sibTrans" cxnId="{F9E13558-6FD9-47E9-8748-4B0AC855537A}">
      <dgm:prSet/>
      <dgm:spPr/>
      <dgm:t>
        <a:bodyPr/>
        <a:lstStyle/>
        <a:p>
          <a:endParaRPr lang="en-GB"/>
        </a:p>
      </dgm:t>
    </dgm:pt>
    <dgm:pt modelId="{C0B6AD1B-9867-4DC9-88F5-D39316EED768}">
      <dgm:prSet custT="1"/>
      <dgm:spPr>
        <a:solidFill>
          <a:schemeClr val="bg1"/>
        </a:solidFill>
      </dgm:spPr>
      <dgm:t>
        <a:bodyPr/>
        <a:lstStyle/>
        <a:p>
          <a:pPr algn="just" rtl="0"/>
          <a:r>
            <a:rPr lang="en-US" sz="2000" b="1" dirty="0" smtClean="0">
              <a:latin typeface="Arial" panose="020B0604020202020204" pitchFamily="34" charset="0"/>
              <a:cs typeface="Arial" panose="020B0604020202020204" pitchFamily="34" charset="0"/>
            </a:rPr>
            <a:t>Comparing results with SVM implementations in Weka and R software.</a:t>
          </a:r>
          <a:endParaRPr lang="en-GB" sz="2000" b="1" dirty="0">
            <a:latin typeface="Arial" panose="020B0604020202020204" pitchFamily="34" charset="0"/>
            <a:cs typeface="Arial" panose="020B0604020202020204" pitchFamily="34" charset="0"/>
          </a:endParaRPr>
        </a:p>
      </dgm:t>
    </dgm:pt>
    <dgm:pt modelId="{DE7C14B5-485F-43D3-A90D-EA39B1C5A0F8}" type="parTrans" cxnId="{53D58657-F43E-495C-8931-C0A535DFB5D5}">
      <dgm:prSet/>
      <dgm:spPr/>
      <dgm:t>
        <a:bodyPr/>
        <a:lstStyle/>
        <a:p>
          <a:endParaRPr lang="en-GB"/>
        </a:p>
      </dgm:t>
    </dgm:pt>
    <dgm:pt modelId="{334DA9AF-FD8A-43AC-9306-B1AD52E7DFA7}" type="sibTrans" cxnId="{53D58657-F43E-495C-8931-C0A535DFB5D5}">
      <dgm:prSet/>
      <dgm:spPr/>
      <dgm:t>
        <a:bodyPr/>
        <a:lstStyle/>
        <a:p>
          <a:endParaRPr lang="en-GB"/>
        </a:p>
      </dgm:t>
    </dgm:pt>
    <dgm:pt modelId="{E9D5662B-C7FD-460C-9B92-42764286C802}">
      <dgm:prSet custT="1"/>
      <dgm:spPr>
        <a:solidFill>
          <a:schemeClr val="bg1"/>
        </a:solidFill>
      </dgm:spPr>
      <dgm:t>
        <a:bodyPr/>
        <a:lstStyle/>
        <a:p>
          <a:pPr algn="just" rtl="0"/>
          <a:r>
            <a:rPr lang="en-US" sz="2000" b="1" dirty="0" smtClean="0">
              <a:latin typeface="Arial" panose="020B0604020202020204" pitchFamily="34" charset="0"/>
              <a:cs typeface="Arial" panose="020B0604020202020204" pitchFamily="34" charset="0"/>
            </a:rPr>
            <a:t>Unique interpretation of SVM written in Java.</a:t>
          </a:r>
          <a:endParaRPr lang="en-GB" sz="2000" dirty="0">
            <a:latin typeface="Arial" panose="020B0604020202020204" pitchFamily="34" charset="0"/>
            <a:cs typeface="Arial" panose="020B0604020202020204" pitchFamily="34" charset="0"/>
          </a:endParaRPr>
        </a:p>
      </dgm:t>
    </dgm:pt>
    <dgm:pt modelId="{77750A4C-6225-44FB-AB14-C6E1D83A3FA4}" type="parTrans" cxnId="{10269796-C612-46E4-B354-6D6D66A394F2}">
      <dgm:prSet/>
      <dgm:spPr/>
      <dgm:t>
        <a:bodyPr/>
        <a:lstStyle/>
        <a:p>
          <a:endParaRPr lang="en-GB"/>
        </a:p>
      </dgm:t>
    </dgm:pt>
    <dgm:pt modelId="{7EA086D3-1C84-4EE2-BCBB-F2662254AB7B}" type="sibTrans" cxnId="{10269796-C612-46E4-B354-6D6D66A394F2}">
      <dgm:prSet/>
      <dgm:spPr/>
      <dgm:t>
        <a:bodyPr/>
        <a:lstStyle/>
        <a:p>
          <a:endParaRPr lang="en-GB"/>
        </a:p>
      </dgm:t>
    </dgm:pt>
    <dgm:pt modelId="{3064CFCA-D546-45A2-90B1-7ED25164A02D}" type="pres">
      <dgm:prSet presAssocID="{7A0273A8-C50A-4AFF-AE40-2BBC7ECE9EDA}" presName="linear" presStyleCnt="0">
        <dgm:presLayoutVars>
          <dgm:animLvl val="lvl"/>
          <dgm:resizeHandles val="exact"/>
        </dgm:presLayoutVars>
      </dgm:prSet>
      <dgm:spPr/>
      <dgm:t>
        <a:bodyPr/>
        <a:lstStyle/>
        <a:p>
          <a:endParaRPr lang="en-GB"/>
        </a:p>
      </dgm:t>
    </dgm:pt>
    <dgm:pt modelId="{E4340E55-42D4-4B2B-B36E-86AC3C532C81}" type="pres">
      <dgm:prSet presAssocID="{F0C3DD9C-7256-481C-95FC-97154A9BAA65}" presName="parentText" presStyleLbl="node1" presStyleIdx="0" presStyleCnt="1" custScaleY="44379" custLinFactNeighborX="-391">
        <dgm:presLayoutVars>
          <dgm:chMax val="0"/>
          <dgm:bulletEnabled val="1"/>
        </dgm:presLayoutVars>
      </dgm:prSet>
      <dgm:spPr/>
      <dgm:t>
        <a:bodyPr/>
        <a:lstStyle/>
        <a:p>
          <a:endParaRPr lang="en-GB"/>
        </a:p>
      </dgm:t>
    </dgm:pt>
    <dgm:pt modelId="{AB40A272-902B-4A5B-9257-617F1866EDA7}" type="pres">
      <dgm:prSet presAssocID="{F0C3DD9C-7256-481C-95FC-97154A9BAA65}" presName="childText" presStyleLbl="revTx" presStyleIdx="0" presStyleCnt="1">
        <dgm:presLayoutVars>
          <dgm:bulletEnabled val="1"/>
        </dgm:presLayoutVars>
      </dgm:prSet>
      <dgm:spPr/>
      <dgm:t>
        <a:bodyPr/>
        <a:lstStyle/>
        <a:p>
          <a:endParaRPr lang="en-GB"/>
        </a:p>
      </dgm:t>
    </dgm:pt>
  </dgm:ptLst>
  <dgm:cxnLst>
    <dgm:cxn modelId="{C56CA4B1-2839-49BE-8C38-F1B8F6D384B8}" type="presOf" srcId="{7A0273A8-C50A-4AFF-AE40-2BBC7ECE9EDA}" destId="{3064CFCA-D546-45A2-90B1-7ED25164A02D}" srcOrd="0" destOrd="0" presId="urn:microsoft.com/office/officeart/2005/8/layout/vList2"/>
    <dgm:cxn modelId="{A15B1316-15B4-4AE7-8C90-CB368A5D741B}" type="presOf" srcId="{C0B6AD1B-9867-4DC9-88F5-D39316EED768}" destId="{AB40A272-902B-4A5B-9257-617F1866EDA7}" srcOrd="0" destOrd="2" presId="urn:microsoft.com/office/officeart/2005/8/layout/vList2"/>
    <dgm:cxn modelId="{5EC3DB3E-758B-4C1D-9364-8FAF671828FF}" type="presOf" srcId="{E9D5662B-C7FD-460C-9B92-42764286C802}" destId="{AB40A272-902B-4A5B-9257-617F1866EDA7}" srcOrd="0" destOrd="0" presId="urn:microsoft.com/office/officeart/2005/8/layout/vList2"/>
    <dgm:cxn modelId="{29C854C6-A805-40BF-8D8E-0B935D5980AF}" type="presOf" srcId="{49D74545-2222-4AD1-83A8-D2DD29B4C33B}" destId="{AB40A272-902B-4A5B-9257-617F1866EDA7}" srcOrd="0" destOrd="1" presId="urn:microsoft.com/office/officeart/2005/8/layout/vList2"/>
    <dgm:cxn modelId="{F9E13558-6FD9-47E9-8748-4B0AC855537A}" srcId="{F0C3DD9C-7256-481C-95FC-97154A9BAA65}" destId="{49D74545-2222-4AD1-83A8-D2DD29B4C33B}" srcOrd="1" destOrd="0" parTransId="{C8046CB7-B0D1-445B-B2F1-3C0B2DFCACD9}" sibTransId="{B58BCB11-6D81-48E2-B604-925EDD32D66E}"/>
    <dgm:cxn modelId="{53D58657-F43E-495C-8931-C0A535DFB5D5}" srcId="{F0C3DD9C-7256-481C-95FC-97154A9BAA65}" destId="{C0B6AD1B-9867-4DC9-88F5-D39316EED768}" srcOrd="2" destOrd="0" parTransId="{DE7C14B5-485F-43D3-A90D-EA39B1C5A0F8}" sibTransId="{334DA9AF-FD8A-43AC-9306-B1AD52E7DFA7}"/>
    <dgm:cxn modelId="{405BF5D6-B695-49A8-BC91-50B56B711F60}" srcId="{7A0273A8-C50A-4AFF-AE40-2BBC7ECE9EDA}" destId="{F0C3DD9C-7256-481C-95FC-97154A9BAA65}" srcOrd="0" destOrd="0" parTransId="{88AD4617-9D6C-498C-ACDD-75E87CEFEC92}" sibTransId="{592FA870-C4DF-4012-8600-14491DB6C4A7}"/>
    <dgm:cxn modelId="{10269796-C612-46E4-B354-6D6D66A394F2}" srcId="{F0C3DD9C-7256-481C-95FC-97154A9BAA65}" destId="{E9D5662B-C7FD-460C-9B92-42764286C802}" srcOrd="0" destOrd="0" parTransId="{77750A4C-6225-44FB-AB14-C6E1D83A3FA4}" sibTransId="{7EA086D3-1C84-4EE2-BCBB-F2662254AB7B}"/>
    <dgm:cxn modelId="{F6B2F609-3EAE-4411-A1C5-57F6E8CC20BF}" type="presOf" srcId="{F0C3DD9C-7256-481C-95FC-97154A9BAA65}" destId="{E4340E55-42D4-4B2B-B36E-86AC3C532C81}" srcOrd="0" destOrd="0" presId="urn:microsoft.com/office/officeart/2005/8/layout/vList2"/>
    <dgm:cxn modelId="{A15E47D6-AC46-4F98-B359-F882F478060E}" type="presParOf" srcId="{3064CFCA-D546-45A2-90B1-7ED25164A02D}" destId="{E4340E55-42D4-4B2B-B36E-86AC3C532C81}" srcOrd="0" destOrd="0" presId="urn:microsoft.com/office/officeart/2005/8/layout/vList2"/>
    <dgm:cxn modelId="{6C7BC64C-5355-4A02-A091-A1C129258A2A}" type="presParOf" srcId="{3064CFCA-D546-45A2-90B1-7ED25164A02D}" destId="{AB40A272-902B-4A5B-9257-617F1866EDA7}" srcOrd="1" destOrd="0" presId="urn:microsoft.com/office/officeart/2005/8/layout/vList2"/>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66180B-D0FE-44D0-8E2F-B32DCB3C08B1}">
      <dsp:nvSpPr>
        <dsp:cNvPr id="0" name=""/>
        <dsp:cNvSpPr/>
      </dsp:nvSpPr>
      <dsp:spPr>
        <a:xfrm>
          <a:off x="0" y="1497"/>
          <a:ext cx="20709240" cy="1531612"/>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b="1" kern="1200" dirty="0" smtClean="0">
              <a:solidFill>
                <a:schemeClr val="tx1"/>
              </a:solidFill>
              <a:latin typeface="Arial" panose="020B0604020202020204" pitchFamily="34" charset="0"/>
              <a:cs typeface="Arial" panose="020B0604020202020204" pitchFamily="34" charset="0"/>
            </a:rPr>
            <a:t>A Guide to Machine Learning and Bioinformatics</a:t>
          </a:r>
        </a:p>
        <a:p>
          <a:pPr lvl="0" algn="ctr" defTabSz="1778000" rtl="0">
            <a:lnSpc>
              <a:spcPct val="90000"/>
            </a:lnSpc>
            <a:spcBef>
              <a:spcPct val="0"/>
            </a:spcBef>
            <a:spcAft>
              <a:spcPct val="35000"/>
            </a:spcAft>
          </a:pPr>
          <a:r>
            <a:rPr lang="en-US" sz="3200" b="1" kern="1200" dirty="0" smtClean="0">
              <a:solidFill>
                <a:schemeClr val="tx1"/>
              </a:solidFill>
              <a:latin typeface="Arial" panose="020B0604020202020204" pitchFamily="34" charset="0"/>
              <a:cs typeface="Arial" panose="020B0604020202020204" pitchFamily="34" charset="0"/>
            </a:rPr>
            <a:t>(Support Vector Machine interpretation as Least Similar Spheres)</a:t>
          </a:r>
        </a:p>
      </dsp:txBody>
      <dsp:txXfrm>
        <a:off x="74767" y="76264"/>
        <a:ext cx="20559706" cy="13820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40E55-42D4-4B2B-B36E-86AC3C532C81}">
      <dsp:nvSpPr>
        <dsp:cNvPr id="0" name=""/>
        <dsp:cNvSpPr/>
      </dsp:nvSpPr>
      <dsp:spPr>
        <a:xfrm>
          <a:off x="0" y="37113"/>
          <a:ext cx="5966000" cy="594005"/>
        </a:xfrm>
        <a:prstGeom prst="roundRect">
          <a:avLst/>
        </a:prstGeom>
        <a:solidFill>
          <a:srgbClr val="00B0F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chemeClr val="tx1"/>
              </a:solidFill>
              <a:latin typeface="Arial" panose="020B0604020202020204" pitchFamily="34" charset="0"/>
              <a:cs typeface="Arial" panose="020B0604020202020204" pitchFamily="34" charset="0"/>
            </a:rPr>
            <a:t>Results and Conclusion</a:t>
          </a:r>
          <a:endParaRPr lang="en-GB" sz="2400" kern="1200" dirty="0">
            <a:solidFill>
              <a:schemeClr val="tx1"/>
            </a:solidFill>
            <a:latin typeface="Arial" panose="020B0604020202020204" pitchFamily="34" charset="0"/>
            <a:cs typeface="Arial" panose="020B0604020202020204" pitchFamily="34" charset="0"/>
          </a:endParaRPr>
        </a:p>
      </dsp:txBody>
      <dsp:txXfrm>
        <a:off x="28997" y="66110"/>
        <a:ext cx="5908006" cy="536011"/>
      </dsp:txXfrm>
    </dsp:sp>
    <dsp:sp modelId="{AB40A272-902B-4A5B-9257-617F1866EDA7}">
      <dsp:nvSpPr>
        <dsp:cNvPr id="0" name=""/>
        <dsp:cNvSpPr/>
      </dsp:nvSpPr>
      <dsp:spPr>
        <a:xfrm>
          <a:off x="0" y="668233"/>
          <a:ext cx="5966000" cy="3471856"/>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189421" tIns="25400" rIns="142240" bIns="25400" numCol="1" spcCol="1270" anchor="t" anchorCtr="0">
          <a:noAutofit/>
        </a:bodyPr>
        <a:lstStyle/>
        <a:p>
          <a:pPr marL="228600" lvl="1" indent="-228600" algn="just" defTabSz="889000" rtl="0">
            <a:lnSpc>
              <a:spcPct val="90000"/>
            </a:lnSpc>
            <a:spcBef>
              <a:spcPct val="0"/>
            </a:spcBef>
            <a:spcAft>
              <a:spcPct val="20000"/>
            </a:spcAft>
            <a:buChar char="••"/>
          </a:pPr>
          <a:r>
            <a:rPr lang="en-GB" sz="2000" b="1" kern="1200" dirty="0" smtClean="0">
              <a:latin typeface="Arial" panose="020B0604020202020204" pitchFamily="34" charset="0"/>
              <a:cs typeface="Arial" panose="020B0604020202020204" pitchFamily="34" charset="0"/>
            </a:rPr>
            <a:t>Similar results to R-SVM might indicate that implemented algorithm actually works.</a:t>
          </a:r>
          <a:endParaRPr lang="en-GB" sz="2000" kern="1200" dirty="0">
            <a:latin typeface="Arial" panose="020B0604020202020204" pitchFamily="34" charset="0"/>
            <a:cs typeface="Arial" panose="020B0604020202020204" pitchFamily="34" charset="0"/>
          </a:endParaRPr>
        </a:p>
        <a:p>
          <a:pPr marL="228600" lvl="1" indent="-228600" algn="just" defTabSz="889000" rtl="0">
            <a:lnSpc>
              <a:spcPct val="90000"/>
            </a:lnSpc>
            <a:spcBef>
              <a:spcPct val="0"/>
            </a:spcBef>
            <a:spcAft>
              <a:spcPct val="20000"/>
            </a:spcAft>
            <a:buChar char="••"/>
          </a:pPr>
          <a:r>
            <a:rPr lang="en-GB" sz="2000" b="1" kern="1200" dirty="0" smtClean="0">
              <a:latin typeface="Arial" panose="020B0604020202020204" pitchFamily="34" charset="0"/>
              <a:cs typeface="Arial" panose="020B0604020202020204" pitchFamily="34" charset="0"/>
            </a:rPr>
            <a:t>Machine learning has been and will be useful in biotechnology even with low precision, because it can still be used to reduce the search space.</a:t>
          </a:r>
          <a:endParaRPr lang="en-GB" sz="2000" b="1" kern="1200" dirty="0">
            <a:latin typeface="Arial" panose="020B0604020202020204" pitchFamily="34" charset="0"/>
            <a:cs typeface="Arial" panose="020B0604020202020204" pitchFamily="34" charset="0"/>
          </a:endParaRPr>
        </a:p>
        <a:p>
          <a:pPr marL="228600" lvl="1" indent="-228600" algn="just" defTabSz="889000" rtl="0">
            <a:lnSpc>
              <a:spcPct val="90000"/>
            </a:lnSpc>
            <a:spcBef>
              <a:spcPct val="0"/>
            </a:spcBef>
            <a:spcAft>
              <a:spcPct val="20000"/>
            </a:spcAft>
            <a:buChar char="••"/>
          </a:pPr>
          <a:r>
            <a:rPr lang="en-GB" sz="2000" b="1" kern="1200" dirty="0" smtClean="0">
              <a:latin typeface="Arial" panose="020B0604020202020204" pitchFamily="34" charset="0"/>
              <a:cs typeface="Arial" panose="020B0604020202020204" pitchFamily="34" charset="0"/>
            </a:rPr>
            <a:t>Large dataset results support that bigger data allow higher precision.</a:t>
          </a:r>
          <a:endParaRPr lang="en-GB" sz="2000" b="1" kern="1200" dirty="0">
            <a:latin typeface="Arial" panose="020B0604020202020204" pitchFamily="34" charset="0"/>
            <a:cs typeface="Arial" panose="020B0604020202020204" pitchFamily="34" charset="0"/>
          </a:endParaRPr>
        </a:p>
        <a:p>
          <a:pPr marL="228600" lvl="1" indent="-228600" algn="just" defTabSz="889000" rtl="0">
            <a:lnSpc>
              <a:spcPct val="90000"/>
            </a:lnSpc>
            <a:spcBef>
              <a:spcPct val="0"/>
            </a:spcBef>
            <a:spcAft>
              <a:spcPct val="20000"/>
            </a:spcAft>
            <a:buChar char="••"/>
          </a:pPr>
          <a:r>
            <a:rPr lang="en-GB" sz="2000" b="1" kern="1200" dirty="0" smtClean="0">
              <a:latin typeface="Arial" panose="020B0604020202020204" pitchFamily="34" charset="0"/>
              <a:cs typeface="Arial" panose="020B0604020202020204" pitchFamily="34" charset="0"/>
            </a:rPr>
            <a:t>Different machine learning interpretation could outperform others in some cases and become new technique for certain problems.</a:t>
          </a:r>
          <a:endParaRPr lang="en-GB" sz="2000" b="1" kern="1200" dirty="0">
            <a:latin typeface="Arial" panose="020B0604020202020204" pitchFamily="34" charset="0"/>
            <a:cs typeface="Arial" panose="020B0604020202020204" pitchFamily="34" charset="0"/>
          </a:endParaRPr>
        </a:p>
      </dsp:txBody>
      <dsp:txXfrm>
        <a:off x="0" y="668233"/>
        <a:ext cx="5966000" cy="34718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40E55-42D4-4B2B-B36E-86AC3C532C81}">
      <dsp:nvSpPr>
        <dsp:cNvPr id="0" name=""/>
        <dsp:cNvSpPr/>
      </dsp:nvSpPr>
      <dsp:spPr>
        <a:xfrm>
          <a:off x="0" y="1198883"/>
          <a:ext cx="5960199" cy="565574"/>
        </a:xfrm>
        <a:prstGeom prst="roundRect">
          <a:avLst/>
        </a:prstGeom>
        <a:solidFill>
          <a:srgbClr val="00B0F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chemeClr val="tx1"/>
              </a:solidFill>
              <a:latin typeface="Arial" panose="020B0604020202020204" pitchFamily="34" charset="0"/>
              <a:cs typeface="Arial" panose="020B0604020202020204" pitchFamily="34" charset="0"/>
            </a:rPr>
            <a:t>Introduction</a:t>
          </a:r>
          <a:endParaRPr lang="en-GB" sz="2400" kern="1200" dirty="0">
            <a:solidFill>
              <a:schemeClr val="tx1"/>
            </a:solidFill>
            <a:latin typeface="Arial" panose="020B0604020202020204" pitchFamily="34" charset="0"/>
            <a:cs typeface="Arial" panose="020B0604020202020204" pitchFamily="34" charset="0"/>
          </a:endParaRPr>
        </a:p>
      </dsp:txBody>
      <dsp:txXfrm>
        <a:off x="27609" y="1226492"/>
        <a:ext cx="5904981" cy="510356"/>
      </dsp:txXfrm>
    </dsp:sp>
    <dsp:sp modelId="{AB40A272-902B-4A5B-9257-617F1866EDA7}">
      <dsp:nvSpPr>
        <dsp:cNvPr id="0" name=""/>
        <dsp:cNvSpPr/>
      </dsp:nvSpPr>
      <dsp:spPr>
        <a:xfrm>
          <a:off x="0" y="1764458"/>
          <a:ext cx="5960199" cy="2784996"/>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189236" tIns="25400" rIns="142240" bIns="25400" numCol="1" spcCol="1270" anchor="t" anchorCtr="0">
          <a:noAutofit/>
        </a:bodyPr>
        <a:lstStyle/>
        <a:p>
          <a:pPr marL="228600" lvl="1" indent="-228600" algn="just" defTabSz="889000" rtl="0">
            <a:lnSpc>
              <a:spcPct val="90000"/>
            </a:lnSpc>
            <a:spcBef>
              <a:spcPct val="0"/>
            </a:spcBef>
            <a:spcAft>
              <a:spcPct val="20000"/>
            </a:spcAft>
            <a:buChar char="••"/>
          </a:pPr>
          <a:r>
            <a:rPr lang="en-US" sz="2000" b="1" kern="1200" dirty="0" smtClean="0">
              <a:latin typeface="Arial" panose="020B0604020202020204" pitchFamily="34" charset="0"/>
              <a:cs typeface="Arial" panose="020B0604020202020204" pitchFamily="34" charset="0"/>
            </a:rPr>
            <a:t>Machine learning </a:t>
          </a:r>
          <a:r>
            <a:rPr lang="en-GB" sz="2000" b="1" kern="1200" dirty="0" smtClean="0">
              <a:latin typeface="Arial" panose="020B0604020202020204" pitchFamily="34" charset="0"/>
              <a:cs typeface="Arial" panose="020B0604020202020204" pitchFamily="34" charset="0"/>
            </a:rPr>
            <a:t>use and improvement in biotechnology </a:t>
          </a:r>
          <a:r>
            <a:rPr lang="en-GB" sz="2000" b="1" i="1" kern="1200" dirty="0" smtClean="0">
              <a:latin typeface="Arial" panose="020B0604020202020204" pitchFamily="34" charset="0"/>
              <a:cs typeface="Arial" panose="020B0604020202020204" pitchFamily="34" charset="0"/>
            </a:rPr>
            <a:t>“will have numerous benefits such as efficiency, cost effectiveness, time saving” </a:t>
          </a:r>
          <a:r>
            <a:rPr lang="en-GB" sz="2000" b="1" kern="1200" dirty="0" smtClean="0">
              <a:latin typeface="Arial" panose="020B0604020202020204" pitchFamily="34" charset="0"/>
              <a:cs typeface="Arial" panose="020B0604020202020204" pitchFamily="34" charset="0"/>
            </a:rPr>
            <a:t>(S. Mandal et al., 2009, p90). One of the highest precision techniques is Support Vector Machine or SVM and that’s why </a:t>
          </a:r>
          <a:r>
            <a:rPr lang="en-GB" sz="2000" b="1" i="1" kern="1200" dirty="0" smtClean="0">
              <a:latin typeface="Arial" panose="020B0604020202020204" pitchFamily="34" charset="0"/>
              <a:cs typeface="Arial" panose="020B0604020202020204" pitchFamily="34" charset="0"/>
            </a:rPr>
            <a:t>“support vector machine learning algorithm has been extensively applied within the field of computational biology” </a:t>
          </a:r>
          <a:r>
            <a:rPr lang="en-GB" sz="2000" b="1" kern="1200" dirty="0" smtClean="0">
              <a:latin typeface="Arial" panose="020B0604020202020204" pitchFamily="34" charset="0"/>
              <a:cs typeface="Arial" panose="020B0604020202020204" pitchFamily="34" charset="0"/>
            </a:rPr>
            <a:t>(W. Noble, 2003, p1). </a:t>
          </a:r>
          <a:endParaRPr lang="en-GB" sz="2000" kern="1200" dirty="0">
            <a:latin typeface="Arial" panose="020B0604020202020204" pitchFamily="34" charset="0"/>
            <a:cs typeface="Arial" panose="020B0604020202020204" pitchFamily="34" charset="0"/>
          </a:endParaRPr>
        </a:p>
      </dsp:txBody>
      <dsp:txXfrm>
        <a:off x="0" y="1764458"/>
        <a:ext cx="5960199" cy="27849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40E55-42D4-4B2B-B36E-86AC3C532C81}">
      <dsp:nvSpPr>
        <dsp:cNvPr id="0" name=""/>
        <dsp:cNvSpPr/>
      </dsp:nvSpPr>
      <dsp:spPr>
        <a:xfrm>
          <a:off x="0" y="12334"/>
          <a:ext cx="5966000" cy="668992"/>
        </a:xfrm>
        <a:prstGeom prst="roundRect">
          <a:avLst/>
        </a:prstGeom>
        <a:solidFill>
          <a:srgbClr val="00B0F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chemeClr val="tx1"/>
              </a:solidFill>
              <a:latin typeface="Arial" panose="020B0604020202020204" pitchFamily="34" charset="0"/>
              <a:cs typeface="Arial" panose="020B0604020202020204" pitchFamily="34" charset="0"/>
            </a:rPr>
            <a:t>Problem</a:t>
          </a:r>
          <a:endParaRPr lang="en-GB" sz="2400" kern="1200" dirty="0">
            <a:solidFill>
              <a:schemeClr val="tx1"/>
            </a:solidFill>
            <a:latin typeface="Arial" panose="020B0604020202020204" pitchFamily="34" charset="0"/>
            <a:cs typeface="Arial" panose="020B0604020202020204" pitchFamily="34" charset="0"/>
          </a:endParaRPr>
        </a:p>
      </dsp:txBody>
      <dsp:txXfrm>
        <a:off x="32657" y="44991"/>
        <a:ext cx="5900686" cy="603678"/>
      </dsp:txXfrm>
    </dsp:sp>
    <dsp:sp modelId="{AB40A272-902B-4A5B-9257-617F1866EDA7}">
      <dsp:nvSpPr>
        <dsp:cNvPr id="0" name=""/>
        <dsp:cNvSpPr/>
      </dsp:nvSpPr>
      <dsp:spPr>
        <a:xfrm>
          <a:off x="0" y="681327"/>
          <a:ext cx="5966000" cy="2163150"/>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189421" tIns="25400" rIns="142240" bIns="25400" numCol="1" spcCol="1270" anchor="t" anchorCtr="0">
          <a:noAutofit/>
        </a:bodyPr>
        <a:lstStyle/>
        <a:p>
          <a:pPr marL="228600" lvl="1" indent="-228600" algn="just" defTabSz="889000" rtl="0">
            <a:lnSpc>
              <a:spcPct val="90000"/>
            </a:lnSpc>
            <a:spcBef>
              <a:spcPct val="0"/>
            </a:spcBef>
            <a:spcAft>
              <a:spcPct val="20000"/>
            </a:spcAft>
            <a:buChar char="••"/>
          </a:pPr>
          <a:r>
            <a:rPr lang="en-GB" sz="2000" b="1" kern="1200" dirty="0" smtClean="0">
              <a:latin typeface="Arial" panose="020B0604020202020204" pitchFamily="34" charset="0"/>
              <a:cs typeface="Arial" panose="020B0604020202020204" pitchFamily="34" charset="0"/>
            </a:rPr>
            <a:t>Bioinformatics is one of the fields where many seemingly different sciences join in collaboration to solve the problem. Author offers to bridge the increasing knowledge gap between experts and beginners in this field, by educating about it with examples and interpreted implementation used on real data.</a:t>
          </a:r>
          <a:endParaRPr lang="en-GB" sz="2000" kern="1200" dirty="0">
            <a:latin typeface="Arial" panose="020B0604020202020204" pitchFamily="34" charset="0"/>
            <a:cs typeface="Arial" panose="020B0604020202020204" pitchFamily="34" charset="0"/>
          </a:endParaRPr>
        </a:p>
      </dsp:txBody>
      <dsp:txXfrm>
        <a:off x="0" y="681327"/>
        <a:ext cx="5966000" cy="21631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40E55-42D4-4B2B-B36E-86AC3C532C81}">
      <dsp:nvSpPr>
        <dsp:cNvPr id="0" name=""/>
        <dsp:cNvSpPr/>
      </dsp:nvSpPr>
      <dsp:spPr>
        <a:xfrm>
          <a:off x="0" y="671905"/>
          <a:ext cx="5966000" cy="556878"/>
        </a:xfrm>
        <a:prstGeom prst="roundRect">
          <a:avLst/>
        </a:prstGeom>
        <a:solidFill>
          <a:srgbClr val="00B0F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chemeClr val="tx1"/>
              </a:solidFill>
              <a:latin typeface="Arial" panose="020B0604020202020204" pitchFamily="34" charset="0"/>
              <a:cs typeface="Arial" panose="020B0604020202020204" pitchFamily="34" charset="0"/>
            </a:rPr>
            <a:t>Methods</a:t>
          </a:r>
          <a:endParaRPr lang="en-GB" sz="2400" kern="1200" dirty="0">
            <a:solidFill>
              <a:schemeClr val="tx1"/>
            </a:solidFill>
            <a:latin typeface="Arial" panose="020B0604020202020204" pitchFamily="34" charset="0"/>
            <a:cs typeface="Arial" panose="020B0604020202020204" pitchFamily="34" charset="0"/>
          </a:endParaRPr>
        </a:p>
      </dsp:txBody>
      <dsp:txXfrm>
        <a:off x="27185" y="699090"/>
        <a:ext cx="5911630" cy="502508"/>
      </dsp:txXfrm>
    </dsp:sp>
    <dsp:sp modelId="{AB40A272-902B-4A5B-9257-617F1866EDA7}">
      <dsp:nvSpPr>
        <dsp:cNvPr id="0" name=""/>
        <dsp:cNvSpPr/>
      </dsp:nvSpPr>
      <dsp:spPr>
        <a:xfrm>
          <a:off x="0" y="1228784"/>
          <a:ext cx="5966000" cy="1513687"/>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189421" tIns="25400" rIns="142240" bIns="25400" numCol="1" spcCol="1270" anchor="t" anchorCtr="0">
          <a:noAutofit/>
        </a:bodyPr>
        <a:lstStyle/>
        <a:p>
          <a:pPr marL="228600" lvl="1" indent="-228600" algn="just" defTabSz="889000" rtl="0">
            <a:lnSpc>
              <a:spcPct val="90000"/>
            </a:lnSpc>
            <a:spcBef>
              <a:spcPct val="0"/>
            </a:spcBef>
            <a:spcAft>
              <a:spcPct val="20000"/>
            </a:spcAft>
            <a:buChar char="••"/>
          </a:pPr>
          <a:r>
            <a:rPr lang="en-US" sz="2000" b="1" kern="1200" dirty="0" smtClean="0">
              <a:latin typeface="Arial" panose="020B0604020202020204" pitchFamily="34" charset="0"/>
              <a:cs typeface="Arial" panose="020B0604020202020204" pitchFamily="34" charset="0"/>
            </a:rPr>
            <a:t>Unique interpretation of SVM written in Java.</a:t>
          </a:r>
          <a:endParaRPr lang="en-GB" sz="2000" kern="1200" dirty="0">
            <a:latin typeface="Arial" panose="020B0604020202020204" pitchFamily="34" charset="0"/>
            <a:cs typeface="Arial" panose="020B0604020202020204" pitchFamily="34" charset="0"/>
          </a:endParaRPr>
        </a:p>
        <a:p>
          <a:pPr marL="228600" lvl="1" indent="-228600" algn="just" defTabSz="889000" rtl="0">
            <a:lnSpc>
              <a:spcPct val="90000"/>
            </a:lnSpc>
            <a:spcBef>
              <a:spcPct val="0"/>
            </a:spcBef>
            <a:spcAft>
              <a:spcPct val="20000"/>
            </a:spcAft>
            <a:buChar char="••"/>
          </a:pPr>
          <a:r>
            <a:rPr lang="en-US" sz="2000" b="1" kern="1200" dirty="0" smtClean="0">
              <a:latin typeface="Arial" panose="020B0604020202020204" pitchFamily="34" charset="0"/>
              <a:cs typeface="Arial" panose="020B0604020202020204" pitchFamily="34" charset="0"/>
            </a:rPr>
            <a:t>Datasets of drug and receptor binding called bioassay. </a:t>
          </a:r>
          <a:endParaRPr lang="en-GB" sz="2000" kern="1200" dirty="0">
            <a:latin typeface="Arial" panose="020B0604020202020204" pitchFamily="34" charset="0"/>
            <a:cs typeface="Arial" panose="020B0604020202020204" pitchFamily="34" charset="0"/>
          </a:endParaRPr>
        </a:p>
        <a:p>
          <a:pPr marL="228600" lvl="1" indent="-228600" algn="just" defTabSz="889000" rtl="0">
            <a:lnSpc>
              <a:spcPct val="90000"/>
            </a:lnSpc>
            <a:spcBef>
              <a:spcPct val="0"/>
            </a:spcBef>
            <a:spcAft>
              <a:spcPct val="20000"/>
            </a:spcAft>
            <a:buChar char="••"/>
          </a:pPr>
          <a:r>
            <a:rPr lang="en-US" sz="2000" b="1" kern="1200" dirty="0" smtClean="0">
              <a:latin typeface="Arial" panose="020B0604020202020204" pitchFamily="34" charset="0"/>
              <a:cs typeface="Arial" panose="020B0604020202020204" pitchFamily="34" charset="0"/>
            </a:rPr>
            <a:t>Comparing results with SVM implementations in Weka and R software.</a:t>
          </a:r>
          <a:endParaRPr lang="en-GB" sz="2000" b="1" kern="1200" dirty="0">
            <a:latin typeface="Arial" panose="020B0604020202020204" pitchFamily="34" charset="0"/>
            <a:cs typeface="Arial" panose="020B0604020202020204" pitchFamily="34" charset="0"/>
          </a:endParaRPr>
        </a:p>
      </dsp:txBody>
      <dsp:txXfrm>
        <a:off x="0" y="1228784"/>
        <a:ext cx="5966000" cy="15136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3056" y="4949049"/>
            <a:ext cx="18054638" cy="10528100"/>
          </a:xfrm>
        </p:spPr>
        <p:txBody>
          <a:bodyPr anchor="b"/>
          <a:lstStyle>
            <a:lvl1pPr algn="ctr">
              <a:defRPr sz="13937"/>
            </a:lvl1pPr>
          </a:lstStyle>
          <a:p>
            <a:r>
              <a:rPr lang="en-US" smtClean="0"/>
              <a:t>Click to edit Master title style</a:t>
            </a:r>
            <a:endParaRPr lang="en-US" dirty="0"/>
          </a:p>
        </p:txBody>
      </p:sp>
      <p:sp>
        <p:nvSpPr>
          <p:cNvPr id="3" name="Subtitle 2"/>
          <p:cNvSpPr>
            <a:spLocks noGrp="1"/>
          </p:cNvSpPr>
          <p:nvPr>
            <p:ph type="subTitle" idx="1"/>
          </p:nvPr>
        </p:nvSpPr>
        <p:spPr>
          <a:xfrm>
            <a:off x="2655094" y="15883154"/>
            <a:ext cx="15930563" cy="7301067"/>
          </a:xfrm>
        </p:spPr>
        <p:txBody>
          <a:bodyPr/>
          <a:lstStyle>
            <a:lvl1pPr marL="0" indent="0" algn="ctr">
              <a:buNone/>
              <a:defRPr sz="5575"/>
            </a:lvl1pPr>
            <a:lvl2pPr marL="1062030" indent="0" algn="ctr">
              <a:buNone/>
              <a:defRPr sz="4646"/>
            </a:lvl2pPr>
            <a:lvl3pPr marL="2124060" indent="0" algn="ctr">
              <a:buNone/>
              <a:defRPr sz="4181"/>
            </a:lvl3pPr>
            <a:lvl4pPr marL="3186090" indent="0" algn="ctr">
              <a:buNone/>
              <a:defRPr sz="3717"/>
            </a:lvl4pPr>
            <a:lvl5pPr marL="4248120" indent="0" algn="ctr">
              <a:buNone/>
              <a:defRPr sz="3717"/>
            </a:lvl5pPr>
            <a:lvl6pPr marL="5310149" indent="0" algn="ctr">
              <a:buNone/>
              <a:defRPr sz="3717"/>
            </a:lvl6pPr>
            <a:lvl7pPr marL="6372179" indent="0" algn="ctr">
              <a:buNone/>
              <a:defRPr sz="3717"/>
            </a:lvl7pPr>
            <a:lvl8pPr marL="7434209" indent="0" algn="ctr">
              <a:buNone/>
              <a:defRPr sz="3717"/>
            </a:lvl8pPr>
            <a:lvl9pPr marL="8496239" indent="0" algn="ctr">
              <a:buNone/>
              <a:defRPr sz="371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80B1CA-CBA9-47CA-A46F-876640FF49ED}" type="datetimeFigureOut">
              <a:rPr lang="en-GB" smtClean="0"/>
              <a:t>11/06/2016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F83E18-3E3F-459B-BFB2-3C388FAB3762}" type="slidenum">
              <a:rPr lang="en-GB" smtClean="0"/>
              <a:t>‹#›</a:t>
            </a:fld>
            <a:endParaRPr lang="en-GB"/>
          </a:p>
        </p:txBody>
      </p:sp>
    </p:spTree>
    <p:extLst>
      <p:ext uri="{BB962C8B-B14F-4D97-AF65-F5344CB8AC3E}">
        <p14:creationId xmlns:p14="http://schemas.microsoft.com/office/powerpoint/2010/main" val="2116022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80B1CA-CBA9-47CA-A46F-876640FF49ED}" type="datetimeFigureOut">
              <a:rPr lang="en-GB" smtClean="0"/>
              <a:t>11/06/2016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F83E18-3E3F-459B-BFB2-3C388FAB3762}" type="slidenum">
              <a:rPr lang="en-GB" smtClean="0"/>
              <a:t>‹#›</a:t>
            </a:fld>
            <a:endParaRPr lang="en-GB"/>
          </a:p>
        </p:txBody>
      </p:sp>
    </p:spTree>
    <p:extLst>
      <p:ext uri="{BB962C8B-B14F-4D97-AF65-F5344CB8AC3E}">
        <p14:creationId xmlns:p14="http://schemas.microsoft.com/office/powerpoint/2010/main" val="400347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00413" y="1610015"/>
            <a:ext cx="4580037" cy="2562724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60303" y="1610015"/>
            <a:ext cx="13474601" cy="2562724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80B1CA-CBA9-47CA-A46F-876640FF49ED}" type="datetimeFigureOut">
              <a:rPr lang="en-GB" smtClean="0"/>
              <a:t>11/06/2016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F83E18-3E3F-459B-BFB2-3C388FAB3762}" type="slidenum">
              <a:rPr lang="en-GB" smtClean="0"/>
              <a:t>‹#›</a:t>
            </a:fld>
            <a:endParaRPr lang="en-GB"/>
          </a:p>
        </p:txBody>
      </p:sp>
    </p:spTree>
    <p:extLst>
      <p:ext uri="{BB962C8B-B14F-4D97-AF65-F5344CB8AC3E}">
        <p14:creationId xmlns:p14="http://schemas.microsoft.com/office/powerpoint/2010/main" val="4070878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80B1CA-CBA9-47CA-A46F-876640FF49ED}" type="datetimeFigureOut">
              <a:rPr lang="en-GB" smtClean="0"/>
              <a:t>11/06/2016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F83E18-3E3F-459B-BFB2-3C388FAB3762}" type="slidenum">
              <a:rPr lang="en-GB" smtClean="0"/>
              <a:t>‹#›</a:t>
            </a:fld>
            <a:endParaRPr lang="en-GB"/>
          </a:p>
        </p:txBody>
      </p:sp>
    </p:spTree>
    <p:extLst>
      <p:ext uri="{BB962C8B-B14F-4D97-AF65-F5344CB8AC3E}">
        <p14:creationId xmlns:p14="http://schemas.microsoft.com/office/powerpoint/2010/main" val="1133482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9240" y="7539080"/>
            <a:ext cx="18320147" cy="12579118"/>
          </a:xfrm>
        </p:spPr>
        <p:txBody>
          <a:bodyPr anchor="b"/>
          <a:lstStyle>
            <a:lvl1pPr>
              <a:defRPr sz="13937"/>
            </a:lvl1pPr>
          </a:lstStyle>
          <a:p>
            <a:r>
              <a:rPr lang="en-US" smtClean="0"/>
              <a:t>Click to edit Master title style</a:t>
            </a:r>
            <a:endParaRPr lang="en-US" dirty="0"/>
          </a:p>
        </p:txBody>
      </p:sp>
      <p:sp>
        <p:nvSpPr>
          <p:cNvPr id="3" name="Text Placeholder 2"/>
          <p:cNvSpPr>
            <a:spLocks noGrp="1"/>
          </p:cNvSpPr>
          <p:nvPr>
            <p:ph type="body" idx="1"/>
          </p:nvPr>
        </p:nvSpPr>
        <p:spPr>
          <a:xfrm>
            <a:off x="1449240" y="20237201"/>
            <a:ext cx="18320147" cy="6615061"/>
          </a:xfrm>
        </p:spPr>
        <p:txBody>
          <a:bodyPr/>
          <a:lstStyle>
            <a:lvl1pPr marL="0" indent="0">
              <a:buNone/>
              <a:defRPr sz="5575">
                <a:solidFill>
                  <a:schemeClr val="tx1"/>
                </a:solidFill>
              </a:defRPr>
            </a:lvl1pPr>
            <a:lvl2pPr marL="1062030" indent="0">
              <a:buNone/>
              <a:defRPr sz="4646">
                <a:solidFill>
                  <a:schemeClr val="tx1">
                    <a:tint val="75000"/>
                  </a:schemeClr>
                </a:solidFill>
              </a:defRPr>
            </a:lvl2pPr>
            <a:lvl3pPr marL="2124060" indent="0">
              <a:buNone/>
              <a:defRPr sz="4181">
                <a:solidFill>
                  <a:schemeClr val="tx1">
                    <a:tint val="75000"/>
                  </a:schemeClr>
                </a:solidFill>
              </a:defRPr>
            </a:lvl3pPr>
            <a:lvl4pPr marL="3186090" indent="0">
              <a:buNone/>
              <a:defRPr sz="3717">
                <a:solidFill>
                  <a:schemeClr val="tx1">
                    <a:tint val="75000"/>
                  </a:schemeClr>
                </a:solidFill>
              </a:defRPr>
            </a:lvl4pPr>
            <a:lvl5pPr marL="4248120" indent="0">
              <a:buNone/>
              <a:defRPr sz="3717">
                <a:solidFill>
                  <a:schemeClr val="tx1">
                    <a:tint val="75000"/>
                  </a:schemeClr>
                </a:solidFill>
              </a:defRPr>
            </a:lvl5pPr>
            <a:lvl6pPr marL="5310149" indent="0">
              <a:buNone/>
              <a:defRPr sz="3717">
                <a:solidFill>
                  <a:schemeClr val="tx1">
                    <a:tint val="75000"/>
                  </a:schemeClr>
                </a:solidFill>
              </a:defRPr>
            </a:lvl6pPr>
            <a:lvl7pPr marL="6372179" indent="0">
              <a:buNone/>
              <a:defRPr sz="3717">
                <a:solidFill>
                  <a:schemeClr val="tx1">
                    <a:tint val="75000"/>
                  </a:schemeClr>
                </a:solidFill>
              </a:defRPr>
            </a:lvl7pPr>
            <a:lvl8pPr marL="7434209" indent="0">
              <a:buNone/>
              <a:defRPr sz="3717">
                <a:solidFill>
                  <a:schemeClr val="tx1">
                    <a:tint val="75000"/>
                  </a:schemeClr>
                </a:solidFill>
              </a:defRPr>
            </a:lvl8pPr>
            <a:lvl9pPr marL="8496239" indent="0">
              <a:buNone/>
              <a:defRPr sz="371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80B1CA-CBA9-47CA-A46F-876640FF49ED}" type="datetimeFigureOut">
              <a:rPr lang="en-GB" smtClean="0"/>
              <a:t>11/06/2016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F83E18-3E3F-459B-BFB2-3C388FAB3762}" type="slidenum">
              <a:rPr lang="en-GB" smtClean="0"/>
              <a:t>‹#›</a:t>
            </a:fld>
            <a:endParaRPr lang="en-GB"/>
          </a:p>
        </p:txBody>
      </p:sp>
    </p:spTree>
    <p:extLst>
      <p:ext uri="{BB962C8B-B14F-4D97-AF65-F5344CB8AC3E}">
        <p14:creationId xmlns:p14="http://schemas.microsoft.com/office/powerpoint/2010/main" val="2299675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60301" y="8050077"/>
            <a:ext cx="9027319" cy="191871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753130" y="8050077"/>
            <a:ext cx="9027319" cy="191871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80B1CA-CBA9-47CA-A46F-876640FF49ED}" type="datetimeFigureOut">
              <a:rPr lang="en-GB" smtClean="0"/>
              <a:t>11/06/2016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F83E18-3E3F-459B-BFB2-3C388FAB3762}" type="slidenum">
              <a:rPr lang="en-GB" smtClean="0"/>
              <a:t>‹#›</a:t>
            </a:fld>
            <a:endParaRPr lang="en-GB"/>
          </a:p>
        </p:txBody>
      </p:sp>
    </p:spTree>
    <p:extLst>
      <p:ext uri="{BB962C8B-B14F-4D97-AF65-F5344CB8AC3E}">
        <p14:creationId xmlns:p14="http://schemas.microsoft.com/office/powerpoint/2010/main" val="110758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63068" y="1610022"/>
            <a:ext cx="18320147" cy="584505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63071" y="7413073"/>
            <a:ext cx="8985831" cy="3633032"/>
          </a:xfrm>
        </p:spPr>
        <p:txBody>
          <a:bodyPr anchor="b"/>
          <a:lstStyle>
            <a:lvl1pPr marL="0" indent="0">
              <a:buNone/>
              <a:defRPr sz="5575" b="1"/>
            </a:lvl1pPr>
            <a:lvl2pPr marL="1062030" indent="0">
              <a:buNone/>
              <a:defRPr sz="4646" b="1"/>
            </a:lvl2pPr>
            <a:lvl3pPr marL="2124060" indent="0">
              <a:buNone/>
              <a:defRPr sz="4181" b="1"/>
            </a:lvl3pPr>
            <a:lvl4pPr marL="3186090" indent="0">
              <a:buNone/>
              <a:defRPr sz="3717" b="1"/>
            </a:lvl4pPr>
            <a:lvl5pPr marL="4248120" indent="0">
              <a:buNone/>
              <a:defRPr sz="3717" b="1"/>
            </a:lvl5pPr>
            <a:lvl6pPr marL="5310149" indent="0">
              <a:buNone/>
              <a:defRPr sz="3717" b="1"/>
            </a:lvl6pPr>
            <a:lvl7pPr marL="6372179" indent="0">
              <a:buNone/>
              <a:defRPr sz="3717" b="1"/>
            </a:lvl7pPr>
            <a:lvl8pPr marL="7434209" indent="0">
              <a:buNone/>
              <a:defRPr sz="3717" b="1"/>
            </a:lvl8pPr>
            <a:lvl9pPr marL="8496239" indent="0">
              <a:buNone/>
              <a:defRPr sz="3717" b="1"/>
            </a:lvl9pPr>
          </a:lstStyle>
          <a:p>
            <a:pPr lvl="0"/>
            <a:r>
              <a:rPr lang="en-US" smtClean="0"/>
              <a:t>Click to edit Master text styles</a:t>
            </a:r>
          </a:p>
        </p:txBody>
      </p:sp>
      <p:sp>
        <p:nvSpPr>
          <p:cNvPr id="4" name="Content Placeholder 3"/>
          <p:cNvSpPr>
            <a:spLocks noGrp="1"/>
          </p:cNvSpPr>
          <p:nvPr>
            <p:ph sz="half" idx="2"/>
          </p:nvPr>
        </p:nvSpPr>
        <p:spPr>
          <a:xfrm>
            <a:off x="1463071" y="11046105"/>
            <a:ext cx="8985831" cy="162471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753131" y="7413073"/>
            <a:ext cx="9030085" cy="3633032"/>
          </a:xfrm>
        </p:spPr>
        <p:txBody>
          <a:bodyPr anchor="b"/>
          <a:lstStyle>
            <a:lvl1pPr marL="0" indent="0">
              <a:buNone/>
              <a:defRPr sz="5575" b="1"/>
            </a:lvl1pPr>
            <a:lvl2pPr marL="1062030" indent="0">
              <a:buNone/>
              <a:defRPr sz="4646" b="1"/>
            </a:lvl2pPr>
            <a:lvl3pPr marL="2124060" indent="0">
              <a:buNone/>
              <a:defRPr sz="4181" b="1"/>
            </a:lvl3pPr>
            <a:lvl4pPr marL="3186090" indent="0">
              <a:buNone/>
              <a:defRPr sz="3717" b="1"/>
            </a:lvl4pPr>
            <a:lvl5pPr marL="4248120" indent="0">
              <a:buNone/>
              <a:defRPr sz="3717" b="1"/>
            </a:lvl5pPr>
            <a:lvl6pPr marL="5310149" indent="0">
              <a:buNone/>
              <a:defRPr sz="3717" b="1"/>
            </a:lvl6pPr>
            <a:lvl7pPr marL="6372179" indent="0">
              <a:buNone/>
              <a:defRPr sz="3717" b="1"/>
            </a:lvl7pPr>
            <a:lvl8pPr marL="7434209" indent="0">
              <a:buNone/>
              <a:defRPr sz="3717" b="1"/>
            </a:lvl8pPr>
            <a:lvl9pPr marL="8496239" indent="0">
              <a:buNone/>
              <a:defRPr sz="3717" b="1"/>
            </a:lvl9pPr>
          </a:lstStyle>
          <a:p>
            <a:pPr lvl="0"/>
            <a:r>
              <a:rPr lang="en-US" smtClean="0"/>
              <a:t>Click to edit Master text styles</a:t>
            </a:r>
          </a:p>
        </p:txBody>
      </p:sp>
      <p:sp>
        <p:nvSpPr>
          <p:cNvPr id="6" name="Content Placeholder 5"/>
          <p:cNvSpPr>
            <a:spLocks noGrp="1"/>
          </p:cNvSpPr>
          <p:nvPr>
            <p:ph sz="quarter" idx="4"/>
          </p:nvPr>
        </p:nvSpPr>
        <p:spPr>
          <a:xfrm>
            <a:off x="10753131" y="11046105"/>
            <a:ext cx="9030085" cy="162471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80B1CA-CBA9-47CA-A46F-876640FF49ED}" type="datetimeFigureOut">
              <a:rPr lang="en-GB" smtClean="0"/>
              <a:t>11/06/2016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8F83E18-3E3F-459B-BFB2-3C388FAB3762}" type="slidenum">
              <a:rPr lang="en-GB" smtClean="0"/>
              <a:t>‹#›</a:t>
            </a:fld>
            <a:endParaRPr lang="en-GB"/>
          </a:p>
        </p:txBody>
      </p:sp>
    </p:spTree>
    <p:extLst>
      <p:ext uri="{BB962C8B-B14F-4D97-AF65-F5344CB8AC3E}">
        <p14:creationId xmlns:p14="http://schemas.microsoft.com/office/powerpoint/2010/main" val="888688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80B1CA-CBA9-47CA-A46F-876640FF49ED}" type="datetimeFigureOut">
              <a:rPr lang="en-GB" smtClean="0"/>
              <a:t>11/06/2016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8F83E18-3E3F-459B-BFB2-3C388FAB3762}" type="slidenum">
              <a:rPr lang="en-GB" smtClean="0"/>
              <a:t>‹#›</a:t>
            </a:fld>
            <a:endParaRPr lang="en-GB"/>
          </a:p>
        </p:txBody>
      </p:sp>
    </p:spTree>
    <p:extLst>
      <p:ext uri="{BB962C8B-B14F-4D97-AF65-F5344CB8AC3E}">
        <p14:creationId xmlns:p14="http://schemas.microsoft.com/office/powerpoint/2010/main" val="160761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6/11/2016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81360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68" y="2016019"/>
            <a:ext cx="6850695" cy="7056067"/>
          </a:xfrm>
        </p:spPr>
        <p:txBody>
          <a:bodyPr anchor="b"/>
          <a:lstStyle>
            <a:lvl1pPr>
              <a:defRPr sz="7433"/>
            </a:lvl1pPr>
          </a:lstStyle>
          <a:p>
            <a:r>
              <a:rPr lang="en-US" smtClean="0"/>
              <a:t>Click to edit Master title style</a:t>
            </a:r>
            <a:endParaRPr lang="en-US" dirty="0"/>
          </a:p>
        </p:txBody>
      </p:sp>
      <p:sp>
        <p:nvSpPr>
          <p:cNvPr id="3" name="Content Placeholder 2"/>
          <p:cNvSpPr>
            <a:spLocks noGrp="1"/>
          </p:cNvSpPr>
          <p:nvPr>
            <p:ph idx="1"/>
          </p:nvPr>
        </p:nvSpPr>
        <p:spPr>
          <a:xfrm>
            <a:off x="9030085" y="4354048"/>
            <a:ext cx="10753130" cy="21490205"/>
          </a:xfrm>
        </p:spPr>
        <p:txBody>
          <a:bodyPr/>
          <a:lstStyle>
            <a:lvl1pPr>
              <a:defRPr sz="7433"/>
            </a:lvl1pPr>
            <a:lvl2pPr>
              <a:defRPr sz="6504"/>
            </a:lvl2pPr>
            <a:lvl3pPr>
              <a:defRPr sz="5575"/>
            </a:lvl3pPr>
            <a:lvl4pPr>
              <a:defRPr sz="4646"/>
            </a:lvl4pPr>
            <a:lvl5pPr>
              <a:defRPr sz="4646"/>
            </a:lvl5pPr>
            <a:lvl6pPr>
              <a:defRPr sz="4646"/>
            </a:lvl6pPr>
            <a:lvl7pPr>
              <a:defRPr sz="4646"/>
            </a:lvl7pPr>
            <a:lvl8pPr>
              <a:defRPr sz="4646"/>
            </a:lvl8pPr>
            <a:lvl9pPr>
              <a:defRPr sz="46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63068" y="9072087"/>
            <a:ext cx="6850695" cy="16807162"/>
          </a:xfrm>
        </p:spPr>
        <p:txBody>
          <a:bodyPr/>
          <a:lstStyle>
            <a:lvl1pPr marL="0" indent="0">
              <a:buNone/>
              <a:defRPr sz="3717"/>
            </a:lvl1pPr>
            <a:lvl2pPr marL="1062030" indent="0">
              <a:buNone/>
              <a:defRPr sz="3252"/>
            </a:lvl2pPr>
            <a:lvl3pPr marL="2124060" indent="0">
              <a:buNone/>
              <a:defRPr sz="2787"/>
            </a:lvl3pPr>
            <a:lvl4pPr marL="3186090" indent="0">
              <a:buNone/>
              <a:defRPr sz="2323"/>
            </a:lvl4pPr>
            <a:lvl5pPr marL="4248120" indent="0">
              <a:buNone/>
              <a:defRPr sz="2323"/>
            </a:lvl5pPr>
            <a:lvl6pPr marL="5310149" indent="0">
              <a:buNone/>
              <a:defRPr sz="2323"/>
            </a:lvl6pPr>
            <a:lvl7pPr marL="6372179" indent="0">
              <a:buNone/>
              <a:defRPr sz="2323"/>
            </a:lvl7pPr>
            <a:lvl8pPr marL="7434209" indent="0">
              <a:buNone/>
              <a:defRPr sz="2323"/>
            </a:lvl8pPr>
            <a:lvl9pPr marL="8496239" indent="0">
              <a:buNone/>
              <a:defRPr sz="232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80B1CA-CBA9-47CA-A46F-876640FF49ED}" type="datetimeFigureOut">
              <a:rPr lang="en-GB" smtClean="0"/>
              <a:t>11/06/2016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F83E18-3E3F-459B-BFB2-3C388FAB3762}" type="slidenum">
              <a:rPr lang="en-GB" smtClean="0"/>
              <a:t>‹#›</a:t>
            </a:fld>
            <a:endParaRPr lang="en-GB"/>
          </a:p>
        </p:txBody>
      </p:sp>
    </p:spTree>
    <p:extLst>
      <p:ext uri="{BB962C8B-B14F-4D97-AF65-F5344CB8AC3E}">
        <p14:creationId xmlns:p14="http://schemas.microsoft.com/office/powerpoint/2010/main" val="3564976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68" y="2016019"/>
            <a:ext cx="6850695" cy="7056067"/>
          </a:xfrm>
        </p:spPr>
        <p:txBody>
          <a:bodyPr anchor="b"/>
          <a:lstStyle>
            <a:lvl1pPr>
              <a:defRPr sz="743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30085" y="4354048"/>
            <a:ext cx="10753130" cy="21490205"/>
          </a:xfrm>
        </p:spPr>
        <p:txBody>
          <a:bodyPr anchor="t"/>
          <a:lstStyle>
            <a:lvl1pPr marL="0" indent="0">
              <a:buNone/>
              <a:defRPr sz="7433"/>
            </a:lvl1pPr>
            <a:lvl2pPr marL="1062030" indent="0">
              <a:buNone/>
              <a:defRPr sz="6504"/>
            </a:lvl2pPr>
            <a:lvl3pPr marL="2124060" indent="0">
              <a:buNone/>
              <a:defRPr sz="5575"/>
            </a:lvl3pPr>
            <a:lvl4pPr marL="3186090" indent="0">
              <a:buNone/>
              <a:defRPr sz="4646"/>
            </a:lvl4pPr>
            <a:lvl5pPr marL="4248120" indent="0">
              <a:buNone/>
              <a:defRPr sz="4646"/>
            </a:lvl5pPr>
            <a:lvl6pPr marL="5310149" indent="0">
              <a:buNone/>
              <a:defRPr sz="4646"/>
            </a:lvl6pPr>
            <a:lvl7pPr marL="6372179" indent="0">
              <a:buNone/>
              <a:defRPr sz="4646"/>
            </a:lvl7pPr>
            <a:lvl8pPr marL="7434209" indent="0">
              <a:buNone/>
              <a:defRPr sz="4646"/>
            </a:lvl8pPr>
            <a:lvl9pPr marL="8496239" indent="0">
              <a:buNone/>
              <a:defRPr sz="4646"/>
            </a:lvl9pPr>
          </a:lstStyle>
          <a:p>
            <a:r>
              <a:rPr lang="en-US" smtClean="0"/>
              <a:t>Click icon to add picture</a:t>
            </a:r>
            <a:endParaRPr lang="en-US" dirty="0"/>
          </a:p>
        </p:txBody>
      </p:sp>
      <p:sp>
        <p:nvSpPr>
          <p:cNvPr id="4" name="Text Placeholder 3"/>
          <p:cNvSpPr>
            <a:spLocks noGrp="1"/>
          </p:cNvSpPr>
          <p:nvPr>
            <p:ph type="body" sz="half" idx="2"/>
          </p:nvPr>
        </p:nvSpPr>
        <p:spPr>
          <a:xfrm>
            <a:off x="1463068" y="9072087"/>
            <a:ext cx="6850695" cy="16807162"/>
          </a:xfrm>
        </p:spPr>
        <p:txBody>
          <a:bodyPr/>
          <a:lstStyle>
            <a:lvl1pPr marL="0" indent="0">
              <a:buNone/>
              <a:defRPr sz="3717"/>
            </a:lvl1pPr>
            <a:lvl2pPr marL="1062030" indent="0">
              <a:buNone/>
              <a:defRPr sz="3252"/>
            </a:lvl2pPr>
            <a:lvl3pPr marL="2124060" indent="0">
              <a:buNone/>
              <a:defRPr sz="2787"/>
            </a:lvl3pPr>
            <a:lvl4pPr marL="3186090" indent="0">
              <a:buNone/>
              <a:defRPr sz="2323"/>
            </a:lvl4pPr>
            <a:lvl5pPr marL="4248120" indent="0">
              <a:buNone/>
              <a:defRPr sz="2323"/>
            </a:lvl5pPr>
            <a:lvl6pPr marL="5310149" indent="0">
              <a:buNone/>
              <a:defRPr sz="2323"/>
            </a:lvl6pPr>
            <a:lvl7pPr marL="6372179" indent="0">
              <a:buNone/>
              <a:defRPr sz="2323"/>
            </a:lvl7pPr>
            <a:lvl8pPr marL="7434209" indent="0">
              <a:buNone/>
              <a:defRPr sz="2323"/>
            </a:lvl8pPr>
            <a:lvl9pPr marL="8496239" indent="0">
              <a:buNone/>
              <a:defRPr sz="232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80B1CA-CBA9-47CA-A46F-876640FF49ED}" type="datetimeFigureOut">
              <a:rPr lang="en-GB" smtClean="0"/>
              <a:t>11/06/2016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F83E18-3E3F-459B-BFB2-3C388FAB3762}" type="slidenum">
              <a:rPr lang="en-GB" smtClean="0"/>
              <a:t>‹#›</a:t>
            </a:fld>
            <a:endParaRPr lang="en-GB"/>
          </a:p>
        </p:txBody>
      </p:sp>
    </p:spTree>
    <p:extLst>
      <p:ext uri="{BB962C8B-B14F-4D97-AF65-F5344CB8AC3E}">
        <p14:creationId xmlns:p14="http://schemas.microsoft.com/office/powerpoint/2010/main" val="379257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60302" y="1610022"/>
            <a:ext cx="18320147" cy="584505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0302" y="8050077"/>
            <a:ext cx="18320147" cy="19187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60301" y="28028274"/>
            <a:ext cx="4779169" cy="1610015"/>
          </a:xfrm>
          <a:prstGeom prst="rect">
            <a:avLst/>
          </a:prstGeom>
        </p:spPr>
        <p:txBody>
          <a:bodyPr vert="horz" lIns="91440" tIns="45720" rIns="91440" bIns="45720" rtlCol="0" anchor="ctr"/>
          <a:lstStyle>
            <a:lvl1pPr algn="l">
              <a:defRPr sz="2787">
                <a:solidFill>
                  <a:schemeClr val="tx1">
                    <a:tint val="75000"/>
                  </a:schemeClr>
                </a:solidFill>
              </a:defRPr>
            </a:lvl1pPr>
          </a:lstStyle>
          <a:p>
            <a:fld id="{F280B1CA-CBA9-47CA-A46F-876640FF49ED}" type="datetimeFigureOut">
              <a:rPr lang="en-GB" smtClean="0"/>
              <a:t>11/06/2016</a:t>
            </a:fld>
            <a:endParaRPr lang="en-GB"/>
          </a:p>
        </p:txBody>
      </p:sp>
      <p:sp>
        <p:nvSpPr>
          <p:cNvPr id="5" name="Footer Placeholder 4"/>
          <p:cNvSpPr>
            <a:spLocks noGrp="1"/>
          </p:cNvSpPr>
          <p:nvPr>
            <p:ph type="ftr" sz="quarter" idx="3"/>
          </p:nvPr>
        </p:nvSpPr>
        <p:spPr>
          <a:xfrm>
            <a:off x="7035999" y="28028274"/>
            <a:ext cx="7168753" cy="1610015"/>
          </a:xfrm>
          <a:prstGeom prst="rect">
            <a:avLst/>
          </a:prstGeom>
        </p:spPr>
        <p:txBody>
          <a:bodyPr vert="horz" lIns="91440" tIns="45720" rIns="91440" bIns="45720" rtlCol="0" anchor="ctr"/>
          <a:lstStyle>
            <a:lvl1pPr algn="ctr">
              <a:defRPr sz="278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001280" y="28028274"/>
            <a:ext cx="4779169" cy="1610015"/>
          </a:xfrm>
          <a:prstGeom prst="rect">
            <a:avLst/>
          </a:prstGeom>
        </p:spPr>
        <p:txBody>
          <a:bodyPr vert="horz" lIns="91440" tIns="45720" rIns="91440" bIns="45720" rtlCol="0" anchor="ctr"/>
          <a:lstStyle>
            <a:lvl1pPr algn="r">
              <a:defRPr sz="2787">
                <a:solidFill>
                  <a:schemeClr val="tx1">
                    <a:tint val="75000"/>
                  </a:schemeClr>
                </a:solidFill>
              </a:defRPr>
            </a:lvl1pPr>
          </a:lstStyle>
          <a:p>
            <a:fld id="{68F83E18-3E3F-459B-BFB2-3C388FAB3762}" type="slidenum">
              <a:rPr lang="en-GB" smtClean="0"/>
              <a:t>‹#›</a:t>
            </a:fld>
            <a:endParaRPr lang="en-GB"/>
          </a:p>
        </p:txBody>
      </p:sp>
    </p:spTree>
    <p:extLst>
      <p:ext uri="{BB962C8B-B14F-4D97-AF65-F5344CB8AC3E}">
        <p14:creationId xmlns:p14="http://schemas.microsoft.com/office/powerpoint/2010/main" val="254983713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124060" rtl="0" eaLnBrk="1" latinLnBrk="0" hangingPunct="1">
        <a:lnSpc>
          <a:spcPct val="90000"/>
        </a:lnSpc>
        <a:spcBef>
          <a:spcPct val="0"/>
        </a:spcBef>
        <a:buNone/>
        <a:defRPr sz="10221" kern="1200">
          <a:solidFill>
            <a:schemeClr val="tx1"/>
          </a:solidFill>
          <a:latin typeface="+mj-lt"/>
          <a:ea typeface="+mj-ea"/>
          <a:cs typeface="+mj-cs"/>
        </a:defRPr>
      </a:lvl1pPr>
    </p:titleStyle>
    <p:bodyStyle>
      <a:lvl1pPr marL="531015" indent="-531015" algn="l" defTabSz="2124060" rtl="0" eaLnBrk="1" latinLnBrk="0" hangingPunct="1">
        <a:lnSpc>
          <a:spcPct val="90000"/>
        </a:lnSpc>
        <a:spcBef>
          <a:spcPts val="2323"/>
        </a:spcBef>
        <a:buFont typeface="Arial" panose="020B0604020202020204" pitchFamily="34" charset="0"/>
        <a:buChar char="•"/>
        <a:defRPr sz="6504" kern="1200">
          <a:solidFill>
            <a:schemeClr val="tx1"/>
          </a:solidFill>
          <a:latin typeface="+mn-lt"/>
          <a:ea typeface="+mn-ea"/>
          <a:cs typeface="+mn-cs"/>
        </a:defRPr>
      </a:lvl1pPr>
      <a:lvl2pPr marL="1593045" indent="-531015" algn="l" defTabSz="2124060" rtl="0" eaLnBrk="1" latinLnBrk="0" hangingPunct="1">
        <a:lnSpc>
          <a:spcPct val="90000"/>
        </a:lnSpc>
        <a:spcBef>
          <a:spcPts val="1161"/>
        </a:spcBef>
        <a:buFont typeface="Arial" panose="020B0604020202020204" pitchFamily="34" charset="0"/>
        <a:buChar char="•"/>
        <a:defRPr sz="5575" kern="1200">
          <a:solidFill>
            <a:schemeClr val="tx1"/>
          </a:solidFill>
          <a:latin typeface="+mn-lt"/>
          <a:ea typeface="+mn-ea"/>
          <a:cs typeface="+mn-cs"/>
        </a:defRPr>
      </a:lvl2pPr>
      <a:lvl3pPr marL="2655075" indent="-531015" algn="l" defTabSz="2124060" rtl="0" eaLnBrk="1" latinLnBrk="0" hangingPunct="1">
        <a:lnSpc>
          <a:spcPct val="90000"/>
        </a:lnSpc>
        <a:spcBef>
          <a:spcPts val="1161"/>
        </a:spcBef>
        <a:buFont typeface="Arial" panose="020B0604020202020204" pitchFamily="34" charset="0"/>
        <a:buChar char="•"/>
        <a:defRPr sz="4646" kern="1200">
          <a:solidFill>
            <a:schemeClr val="tx1"/>
          </a:solidFill>
          <a:latin typeface="+mn-lt"/>
          <a:ea typeface="+mn-ea"/>
          <a:cs typeface="+mn-cs"/>
        </a:defRPr>
      </a:lvl3pPr>
      <a:lvl4pPr marL="3717105" indent="-531015" algn="l" defTabSz="2124060" rtl="0" eaLnBrk="1" latinLnBrk="0" hangingPunct="1">
        <a:lnSpc>
          <a:spcPct val="90000"/>
        </a:lnSpc>
        <a:spcBef>
          <a:spcPts val="1161"/>
        </a:spcBef>
        <a:buFont typeface="Arial" panose="020B0604020202020204" pitchFamily="34" charset="0"/>
        <a:buChar char="•"/>
        <a:defRPr sz="4181" kern="1200">
          <a:solidFill>
            <a:schemeClr val="tx1"/>
          </a:solidFill>
          <a:latin typeface="+mn-lt"/>
          <a:ea typeface="+mn-ea"/>
          <a:cs typeface="+mn-cs"/>
        </a:defRPr>
      </a:lvl4pPr>
      <a:lvl5pPr marL="4779134" indent="-531015" algn="l" defTabSz="2124060" rtl="0" eaLnBrk="1" latinLnBrk="0" hangingPunct="1">
        <a:lnSpc>
          <a:spcPct val="90000"/>
        </a:lnSpc>
        <a:spcBef>
          <a:spcPts val="1161"/>
        </a:spcBef>
        <a:buFont typeface="Arial" panose="020B0604020202020204" pitchFamily="34" charset="0"/>
        <a:buChar char="•"/>
        <a:defRPr sz="4181" kern="1200">
          <a:solidFill>
            <a:schemeClr val="tx1"/>
          </a:solidFill>
          <a:latin typeface="+mn-lt"/>
          <a:ea typeface="+mn-ea"/>
          <a:cs typeface="+mn-cs"/>
        </a:defRPr>
      </a:lvl5pPr>
      <a:lvl6pPr marL="5841164" indent="-531015" algn="l" defTabSz="2124060" rtl="0" eaLnBrk="1" latinLnBrk="0" hangingPunct="1">
        <a:lnSpc>
          <a:spcPct val="90000"/>
        </a:lnSpc>
        <a:spcBef>
          <a:spcPts val="1161"/>
        </a:spcBef>
        <a:buFont typeface="Arial" panose="020B0604020202020204" pitchFamily="34" charset="0"/>
        <a:buChar char="•"/>
        <a:defRPr sz="4181" kern="1200">
          <a:solidFill>
            <a:schemeClr val="tx1"/>
          </a:solidFill>
          <a:latin typeface="+mn-lt"/>
          <a:ea typeface="+mn-ea"/>
          <a:cs typeface="+mn-cs"/>
        </a:defRPr>
      </a:lvl6pPr>
      <a:lvl7pPr marL="6903194" indent="-531015" algn="l" defTabSz="2124060" rtl="0" eaLnBrk="1" latinLnBrk="0" hangingPunct="1">
        <a:lnSpc>
          <a:spcPct val="90000"/>
        </a:lnSpc>
        <a:spcBef>
          <a:spcPts val="1161"/>
        </a:spcBef>
        <a:buFont typeface="Arial" panose="020B0604020202020204" pitchFamily="34" charset="0"/>
        <a:buChar char="•"/>
        <a:defRPr sz="4181" kern="1200">
          <a:solidFill>
            <a:schemeClr val="tx1"/>
          </a:solidFill>
          <a:latin typeface="+mn-lt"/>
          <a:ea typeface="+mn-ea"/>
          <a:cs typeface="+mn-cs"/>
        </a:defRPr>
      </a:lvl7pPr>
      <a:lvl8pPr marL="7965224" indent="-531015" algn="l" defTabSz="2124060" rtl="0" eaLnBrk="1" latinLnBrk="0" hangingPunct="1">
        <a:lnSpc>
          <a:spcPct val="90000"/>
        </a:lnSpc>
        <a:spcBef>
          <a:spcPts val="1161"/>
        </a:spcBef>
        <a:buFont typeface="Arial" panose="020B0604020202020204" pitchFamily="34" charset="0"/>
        <a:buChar char="•"/>
        <a:defRPr sz="4181" kern="1200">
          <a:solidFill>
            <a:schemeClr val="tx1"/>
          </a:solidFill>
          <a:latin typeface="+mn-lt"/>
          <a:ea typeface="+mn-ea"/>
          <a:cs typeface="+mn-cs"/>
        </a:defRPr>
      </a:lvl8pPr>
      <a:lvl9pPr marL="9027254" indent="-531015" algn="l" defTabSz="2124060" rtl="0" eaLnBrk="1" latinLnBrk="0" hangingPunct="1">
        <a:lnSpc>
          <a:spcPct val="90000"/>
        </a:lnSpc>
        <a:spcBef>
          <a:spcPts val="1161"/>
        </a:spcBef>
        <a:buFont typeface="Arial" panose="020B0604020202020204" pitchFamily="34" charset="0"/>
        <a:buChar char="•"/>
        <a:defRPr sz="4181" kern="1200">
          <a:solidFill>
            <a:schemeClr val="tx1"/>
          </a:solidFill>
          <a:latin typeface="+mn-lt"/>
          <a:ea typeface="+mn-ea"/>
          <a:cs typeface="+mn-cs"/>
        </a:defRPr>
      </a:lvl9pPr>
    </p:bodyStyle>
    <p:otherStyle>
      <a:defPPr>
        <a:defRPr lang="en-US"/>
      </a:defPPr>
      <a:lvl1pPr marL="0" algn="l" defTabSz="2124060" rtl="0" eaLnBrk="1" latinLnBrk="0" hangingPunct="1">
        <a:defRPr sz="4181" kern="1200">
          <a:solidFill>
            <a:schemeClr val="tx1"/>
          </a:solidFill>
          <a:latin typeface="+mn-lt"/>
          <a:ea typeface="+mn-ea"/>
          <a:cs typeface="+mn-cs"/>
        </a:defRPr>
      </a:lvl1pPr>
      <a:lvl2pPr marL="1062030" algn="l" defTabSz="2124060" rtl="0" eaLnBrk="1" latinLnBrk="0" hangingPunct="1">
        <a:defRPr sz="4181" kern="1200">
          <a:solidFill>
            <a:schemeClr val="tx1"/>
          </a:solidFill>
          <a:latin typeface="+mn-lt"/>
          <a:ea typeface="+mn-ea"/>
          <a:cs typeface="+mn-cs"/>
        </a:defRPr>
      </a:lvl2pPr>
      <a:lvl3pPr marL="2124060" algn="l" defTabSz="2124060" rtl="0" eaLnBrk="1" latinLnBrk="0" hangingPunct="1">
        <a:defRPr sz="4181" kern="1200">
          <a:solidFill>
            <a:schemeClr val="tx1"/>
          </a:solidFill>
          <a:latin typeface="+mn-lt"/>
          <a:ea typeface="+mn-ea"/>
          <a:cs typeface="+mn-cs"/>
        </a:defRPr>
      </a:lvl3pPr>
      <a:lvl4pPr marL="3186090" algn="l" defTabSz="2124060" rtl="0" eaLnBrk="1" latinLnBrk="0" hangingPunct="1">
        <a:defRPr sz="4181" kern="1200">
          <a:solidFill>
            <a:schemeClr val="tx1"/>
          </a:solidFill>
          <a:latin typeface="+mn-lt"/>
          <a:ea typeface="+mn-ea"/>
          <a:cs typeface="+mn-cs"/>
        </a:defRPr>
      </a:lvl4pPr>
      <a:lvl5pPr marL="4248120" algn="l" defTabSz="2124060" rtl="0" eaLnBrk="1" latinLnBrk="0" hangingPunct="1">
        <a:defRPr sz="4181" kern="1200">
          <a:solidFill>
            <a:schemeClr val="tx1"/>
          </a:solidFill>
          <a:latin typeface="+mn-lt"/>
          <a:ea typeface="+mn-ea"/>
          <a:cs typeface="+mn-cs"/>
        </a:defRPr>
      </a:lvl5pPr>
      <a:lvl6pPr marL="5310149" algn="l" defTabSz="2124060" rtl="0" eaLnBrk="1" latinLnBrk="0" hangingPunct="1">
        <a:defRPr sz="4181" kern="1200">
          <a:solidFill>
            <a:schemeClr val="tx1"/>
          </a:solidFill>
          <a:latin typeface="+mn-lt"/>
          <a:ea typeface="+mn-ea"/>
          <a:cs typeface="+mn-cs"/>
        </a:defRPr>
      </a:lvl6pPr>
      <a:lvl7pPr marL="6372179" algn="l" defTabSz="2124060" rtl="0" eaLnBrk="1" latinLnBrk="0" hangingPunct="1">
        <a:defRPr sz="4181" kern="1200">
          <a:solidFill>
            <a:schemeClr val="tx1"/>
          </a:solidFill>
          <a:latin typeface="+mn-lt"/>
          <a:ea typeface="+mn-ea"/>
          <a:cs typeface="+mn-cs"/>
        </a:defRPr>
      </a:lvl7pPr>
      <a:lvl8pPr marL="7434209" algn="l" defTabSz="2124060" rtl="0" eaLnBrk="1" latinLnBrk="0" hangingPunct="1">
        <a:defRPr sz="4181" kern="1200">
          <a:solidFill>
            <a:schemeClr val="tx1"/>
          </a:solidFill>
          <a:latin typeface="+mn-lt"/>
          <a:ea typeface="+mn-ea"/>
          <a:cs typeface="+mn-cs"/>
        </a:defRPr>
      </a:lvl8pPr>
      <a:lvl9pPr marL="8496239" algn="l" defTabSz="2124060" rtl="0" eaLnBrk="1" latinLnBrk="0" hangingPunct="1">
        <a:defRPr sz="418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Layout" Target="../diagrams/layout1.xml"/><Relationship Id="rId21" Type="http://schemas.openxmlformats.org/officeDocument/2006/relationships/diagramColors" Target="../diagrams/colors4.xml"/><Relationship Id="rId34" Type="http://schemas.openxmlformats.org/officeDocument/2006/relationships/image" Target="../media/image8.jpg"/><Relationship Id="rId7" Type="http://schemas.openxmlformats.org/officeDocument/2006/relationships/image" Target="../media/image1.jpg"/><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33" Type="http://schemas.openxmlformats.org/officeDocument/2006/relationships/image" Target="../media/image7.jpg"/><Relationship Id="rId2" Type="http://schemas.openxmlformats.org/officeDocument/2006/relationships/diagramData" Target="../diagrams/data1.xml"/><Relationship Id="rId16" Type="http://schemas.openxmlformats.org/officeDocument/2006/relationships/diagramColors" Target="../diagrams/colors3.xml"/><Relationship Id="rId20" Type="http://schemas.openxmlformats.org/officeDocument/2006/relationships/diagramQuickStyle" Target="../diagrams/quickStyle4.xml"/><Relationship Id="rId29" Type="http://schemas.openxmlformats.org/officeDocument/2006/relationships/image" Target="../media/image3.jpg"/><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diagramColors" Target="../diagrams/colors2.xml"/><Relationship Id="rId24" Type="http://schemas.openxmlformats.org/officeDocument/2006/relationships/diagramLayout" Target="../diagrams/layout5.xml"/><Relationship Id="rId32" Type="http://schemas.openxmlformats.org/officeDocument/2006/relationships/image" Target="../media/image6.jpg"/><Relationship Id="rId5" Type="http://schemas.openxmlformats.org/officeDocument/2006/relationships/diagramColors" Target="../diagrams/colors1.xml"/><Relationship Id="rId15" Type="http://schemas.openxmlformats.org/officeDocument/2006/relationships/diagramQuickStyle" Target="../diagrams/quickStyle3.xml"/><Relationship Id="rId23" Type="http://schemas.openxmlformats.org/officeDocument/2006/relationships/diagramData" Target="../diagrams/data5.xml"/><Relationship Id="rId28" Type="http://schemas.openxmlformats.org/officeDocument/2006/relationships/image" Target="../media/image2.jpg"/><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image" Target="../media/image5.jpg"/><Relationship Id="rId4" Type="http://schemas.openxmlformats.org/officeDocument/2006/relationships/diagramQuickStyle" Target="../diagrams/quickStyle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 Id="rId30" Type="http://schemas.openxmlformats.org/officeDocument/2006/relationships/image" Target="../media/image4.jpg"/><Relationship Id="rId35"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84000">
              <a:srgbClr val="92D050"/>
            </a:gs>
          </a:gsLst>
          <a:lin ang="5400000" scaled="1"/>
        </a:gradFill>
        <a:effectLst/>
      </p:bgPr>
    </p:bg>
    <p:spTree>
      <p:nvGrpSpPr>
        <p:cNvPr id="1" name=""/>
        <p:cNvGrpSpPr/>
        <p:nvPr/>
      </p:nvGrpSpPr>
      <p:grpSpPr>
        <a:xfrm>
          <a:off x="0" y="0"/>
          <a:ext cx="0" cy="0"/>
          <a:chOff x="0" y="0"/>
          <a:chExt cx="0" cy="0"/>
        </a:xfrm>
      </p:grpSpPr>
      <p:sp>
        <p:nvSpPr>
          <p:cNvPr id="52" name="Text Box 226"/>
          <p:cNvSpPr txBox="1">
            <a:spLocks noChangeArrowheads="1"/>
          </p:cNvSpPr>
          <p:nvPr/>
        </p:nvSpPr>
        <p:spPr bwMode="auto">
          <a:xfrm>
            <a:off x="13821657" y="3600144"/>
            <a:ext cx="7083595" cy="25527214"/>
          </a:xfrm>
          <a:prstGeom prst="rect">
            <a:avLst/>
          </a:prstGeom>
          <a:solidFill>
            <a:srgbClr val="00B0F0">
              <a:alpha val="26000"/>
            </a:srgbClr>
          </a:solidFill>
          <a:ln>
            <a:noFill/>
          </a:ln>
        </p:spPr>
        <p:txBody>
          <a:bodyPr wrap="square" lIns="214480" tIns="21448" rIns="214480" bIns="21448">
            <a:spAutoFit/>
          </a:bodyPr>
          <a:lstStyle>
            <a:lvl1pPr defTabSz="908050">
              <a:defRPr sz="2000" b="1">
                <a:solidFill>
                  <a:srgbClr val="003399"/>
                </a:solidFill>
                <a:latin typeface="Arial" panose="020B0604020202020204" pitchFamily="34" charset="0"/>
                <a:ea typeface="ＭＳ Ｐゴシック" panose="020B0600070205080204" pitchFamily="34" charset="-128"/>
              </a:defRPr>
            </a:lvl1pPr>
            <a:lvl2pPr marL="419100" defTabSz="908050">
              <a:defRPr sz="2000" b="1">
                <a:solidFill>
                  <a:srgbClr val="003399"/>
                </a:solidFill>
                <a:latin typeface="Arial" panose="020B0604020202020204" pitchFamily="34" charset="0"/>
                <a:ea typeface="ＭＳ Ｐゴシック" panose="020B0600070205080204" pitchFamily="34" charset="-128"/>
              </a:defRPr>
            </a:lvl2pPr>
            <a:lvl3pPr marL="838200" defTabSz="908050">
              <a:defRPr sz="2000" b="1">
                <a:solidFill>
                  <a:srgbClr val="003399"/>
                </a:solidFill>
                <a:latin typeface="Arial" panose="020B0604020202020204" pitchFamily="34" charset="0"/>
                <a:ea typeface="ＭＳ Ｐゴシック" panose="020B0600070205080204" pitchFamily="34" charset="-128"/>
              </a:defRPr>
            </a:lvl3pPr>
            <a:lvl4pPr marL="1257300" defTabSz="908050">
              <a:defRPr sz="2000" b="1">
                <a:solidFill>
                  <a:srgbClr val="003399"/>
                </a:solidFill>
                <a:latin typeface="Arial" panose="020B0604020202020204" pitchFamily="34" charset="0"/>
                <a:ea typeface="ＭＳ Ｐゴシック" panose="020B0600070205080204" pitchFamily="34" charset="-128"/>
              </a:defRPr>
            </a:lvl4pPr>
            <a:lvl5pPr marL="1676400" defTabSz="908050">
              <a:defRPr sz="2000" b="1">
                <a:solidFill>
                  <a:srgbClr val="003399"/>
                </a:solidFill>
                <a:latin typeface="Arial" panose="020B0604020202020204" pitchFamily="34" charset="0"/>
                <a:ea typeface="ＭＳ Ｐゴシック" panose="020B0600070205080204" pitchFamily="34" charset="-128"/>
              </a:defRPr>
            </a:lvl5pPr>
            <a:lvl6pPr marL="2133600"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6pPr>
            <a:lvl7pPr marL="2590800"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7pPr>
            <a:lvl8pPr marL="3048000"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8pPr>
            <a:lvl9pPr marL="3505200"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9pPr>
          </a:lstStyle>
          <a:p>
            <a:r>
              <a:rPr lang="en-US" altLang="en-US" sz="3600" dirty="0" smtClean="0">
                <a:solidFill>
                  <a:schemeClr val="tx1"/>
                </a:solidFill>
              </a:rPr>
              <a:t>Least Similar Spheres</a:t>
            </a: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p:txBody>
      </p:sp>
      <p:graphicFrame>
        <p:nvGraphicFramePr>
          <p:cNvPr id="34" name="Diagram 33"/>
          <p:cNvGraphicFramePr/>
          <p:nvPr>
            <p:extLst>
              <p:ext uri="{D42A27DB-BD31-4B8C-83A1-F6EECF244321}">
                <p14:modId xmlns:p14="http://schemas.microsoft.com/office/powerpoint/2010/main" val="1273435724"/>
              </p:ext>
            </p:extLst>
          </p:nvPr>
        </p:nvGraphicFramePr>
        <p:xfrm>
          <a:off x="242157" y="360144"/>
          <a:ext cx="20709240" cy="1533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5" name="Text Box 238"/>
          <p:cNvSpPr txBox="1">
            <a:spLocks noChangeArrowheads="1"/>
          </p:cNvSpPr>
          <p:nvPr/>
        </p:nvSpPr>
        <p:spPr bwMode="auto">
          <a:xfrm>
            <a:off x="7456575" y="26280144"/>
            <a:ext cx="6117168" cy="268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33995" tIns="23168" rIns="233995" bIns="23168">
            <a:spAutoFit/>
          </a:bodyPr>
          <a:lstStyle>
            <a:lvl1pPr marL="877888" indent="-877888" defTabSz="908050">
              <a:defRPr sz="2000" b="1">
                <a:solidFill>
                  <a:srgbClr val="003399"/>
                </a:solidFill>
                <a:latin typeface="Arial" panose="020B0604020202020204" pitchFamily="34" charset="0"/>
                <a:ea typeface="ＭＳ Ｐゴシック" panose="020B0600070205080204" pitchFamily="34" charset="-128"/>
              </a:defRPr>
            </a:lvl1pPr>
            <a:lvl2pPr marL="1130300" defTabSz="908050">
              <a:defRPr sz="2000" b="1">
                <a:solidFill>
                  <a:srgbClr val="003399"/>
                </a:solidFill>
                <a:latin typeface="Arial" panose="020B0604020202020204" pitchFamily="34" charset="0"/>
                <a:ea typeface="ＭＳ Ｐゴシック" panose="020B0600070205080204" pitchFamily="34" charset="-128"/>
              </a:defRPr>
            </a:lvl2pPr>
            <a:lvl3pPr marL="1579563" defTabSz="908050">
              <a:defRPr sz="2000" b="1">
                <a:solidFill>
                  <a:srgbClr val="003399"/>
                </a:solidFill>
                <a:latin typeface="Arial" panose="020B0604020202020204" pitchFamily="34" charset="0"/>
                <a:ea typeface="ＭＳ Ｐゴシック" panose="020B0600070205080204" pitchFamily="34" charset="-128"/>
              </a:defRPr>
            </a:lvl3pPr>
            <a:lvl4pPr marL="2032000" defTabSz="908050">
              <a:defRPr sz="2000" b="1">
                <a:solidFill>
                  <a:srgbClr val="003399"/>
                </a:solidFill>
                <a:latin typeface="Arial" panose="020B0604020202020204" pitchFamily="34" charset="0"/>
                <a:ea typeface="ＭＳ Ｐゴシック" panose="020B0600070205080204" pitchFamily="34" charset="-128"/>
              </a:defRPr>
            </a:lvl4pPr>
            <a:lvl5pPr marL="2479675" defTabSz="908050">
              <a:defRPr sz="2000" b="1">
                <a:solidFill>
                  <a:srgbClr val="003399"/>
                </a:solidFill>
                <a:latin typeface="Arial" panose="020B0604020202020204" pitchFamily="34" charset="0"/>
                <a:ea typeface="ＭＳ Ｐゴシック" panose="020B0600070205080204" pitchFamily="34" charset="-128"/>
              </a:defRPr>
            </a:lvl5pPr>
            <a:lvl6pPr marL="2936875"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6pPr>
            <a:lvl7pPr marL="3394075"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7pPr>
            <a:lvl8pPr marL="3851275"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8pPr>
            <a:lvl9pPr marL="4308475"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9pPr>
          </a:lstStyle>
          <a:p>
            <a:pPr>
              <a:defRPr/>
            </a:pPr>
            <a:r>
              <a:rPr lang="en-US" altLang="en-US" dirty="0">
                <a:solidFill>
                  <a:schemeClr val="tx1"/>
                </a:solidFill>
              </a:rPr>
              <a:t>Acknowledgments</a:t>
            </a:r>
          </a:p>
          <a:p>
            <a:pPr marL="0" indent="0" algn="just">
              <a:spcBef>
                <a:spcPts val="900"/>
              </a:spcBef>
              <a:defRPr/>
            </a:pPr>
            <a:r>
              <a:rPr lang="en-GB" altLang="en-US" sz="1800" dirty="0">
                <a:solidFill>
                  <a:schemeClr val="tx1"/>
                </a:solidFill>
              </a:rPr>
              <a:t>I would like to show my gratitude to my supervisor Mr Ray </a:t>
            </a:r>
            <a:r>
              <a:rPr lang="en-GB" altLang="en-US" sz="1800" dirty="0" err="1">
                <a:solidFill>
                  <a:schemeClr val="tx1"/>
                </a:solidFill>
              </a:rPr>
              <a:t>Ruocco</a:t>
            </a:r>
            <a:r>
              <a:rPr lang="en-GB" altLang="en-US" sz="1800" dirty="0">
                <a:solidFill>
                  <a:schemeClr val="tx1"/>
                </a:solidFill>
              </a:rPr>
              <a:t>, for  having enough patience to help deal with this project implementation uncertainties and problems. I would also like to thank Dr Aaron </a:t>
            </a:r>
            <a:r>
              <a:rPr lang="en-GB" altLang="en-US" sz="1800" dirty="0" err="1">
                <a:solidFill>
                  <a:schemeClr val="tx1"/>
                </a:solidFill>
              </a:rPr>
              <a:t>Kans</a:t>
            </a:r>
            <a:r>
              <a:rPr lang="en-GB" altLang="en-US" sz="1800" dirty="0">
                <a:solidFill>
                  <a:schemeClr val="tx1"/>
                </a:solidFill>
              </a:rPr>
              <a:t>, Dr Sin Wee Lee, Dr Paolo </a:t>
            </a:r>
            <a:r>
              <a:rPr lang="en-GB" altLang="en-US" sz="1800" dirty="0" err="1">
                <a:solidFill>
                  <a:schemeClr val="tx1"/>
                </a:solidFill>
              </a:rPr>
              <a:t>Falcarin</a:t>
            </a:r>
            <a:r>
              <a:rPr lang="en-GB" altLang="en-US" sz="1800" dirty="0">
                <a:solidFill>
                  <a:schemeClr val="tx1"/>
                </a:solidFill>
              </a:rPr>
              <a:t> for teaching programming modules in a way it gave me enough confidence and skill to deal with this project.</a:t>
            </a:r>
          </a:p>
        </p:txBody>
      </p:sp>
      <p:sp>
        <p:nvSpPr>
          <p:cNvPr id="36" name="Text Box 238"/>
          <p:cNvSpPr txBox="1">
            <a:spLocks noChangeArrowheads="1"/>
          </p:cNvSpPr>
          <p:nvPr/>
        </p:nvSpPr>
        <p:spPr bwMode="auto">
          <a:xfrm>
            <a:off x="7486434" y="23040144"/>
            <a:ext cx="6166642" cy="252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33995" tIns="23168" rIns="233995" bIns="23168">
            <a:spAutoFit/>
          </a:bodyPr>
          <a:lstStyle>
            <a:lvl1pPr marL="877888" indent="-877888" defTabSz="908050">
              <a:defRPr sz="2000" b="1">
                <a:solidFill>
                  <a:srgbClr val="003399"/>
                </a:solidFill>
                <a:latin typeface="Arial" panose="020B0604020202020204" pitchFamily="34" charset="0"/>
                <a:ea typeface="ＭＳ Ｐゴシック" panose="020B0600070205080204" pitchFamily="34" charset="-128"/>
              </a:defRPr>
            </a:lvl1pPr>
            <a:lvl2pPr marL="1130300" defTabSz="908050">
              <a:defRPr sz="2000" b="1">
                <a:solidFill>
                  <a:srgbClr val="003399"/>
                </a:solidFill>
                <a:latin typeface="Arial" panose="020B0604020202020204" pitchFamily="34" charset="0"/>
                <a:ea typeface="ＭＳ Ｐゴシック" panose="020B0600070205080204" pitchFamily="34" charset="-128"/>
              </a:defRPr>
            </a:lvl2pPr>
            <a:lvl3pPr marL="1579563" defTabSz="908050">
              <a:defRPr sz="2000" b="1">
                <a:solidFill>
                  <a:srgbClr val="003399"/>
                </a:solidFill>
                <a:latin typeface="Arial" panose="020B0604020202020204" pitchFamily="34" charset="0"/>
                <a:ea typeface="ＭＳ Ｐゴシック" panose="020B0600070205080204" pitchFamily="34" charset="-128"/>
              </a:defRPr>
            </a:lvl3pPr>
            <a:lvl4pPr marL="2032000" defTabSz="908050">
              <a:defRPr sz="2000" b="1">
                <a:solidFill>
                  <a:srgbClr val="003399"/>
                </a:solidFill>
                <a:latin typeface="Arial" panose="020B0604020202020204" pitchFamily="34" charset="0"/>
                <a:ea typeface="ＭＳ Ｐゴシック" panose="020B0600070205080204" pitchFamily="34" charset="-128"/>
              </a:defRPr>
            </a:lvl4pPr>
            <a:lvl5pPr marL="2479675" defTabSz="908050">
              <a:defRPr sz="2000" b="1">
                <a:solidFill>
                  <a:srgbClr val="003399"/>
                </a:solidFill>
                <a:latin typeface="Arial" panose="020B0604020202020204" pitchFamily="34" charset="0"/>
                <a:ea typeface="ＭＳ Ｐゴシック" panose="020B0600070205080204" pitchFamily="34" charset="-128"/>
              </a:defRPr>
            </a:lvl5pPr>
            <a:lvl6pPr marL="2936875"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6pPr>
            <a:lvl7pPr marL="3394075"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7pPr>
            <a:lvl8pPr marL="3851275"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8pPr>
            <a:lvl9pPr marL="4308475"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9pPr>
          </a:lstStyle>
          <a:p>
            <a:pPr>
              <a:defRPr/>
            </a:pPr>
            <a:r>
              <a:rPr lang="en-US" altLang="en-US" dirty="0">
                <a:solidFill>
                  <a:schemeClr val="tx1"/>
                </a:solidFill>
              </a:rPr>
              <a:t>References</a:t>
            </a:r>
          </a:p>
          <a:p>
            <a:pPr marL="0" indent="0" algn="just">
              <a:spcBef>
                <a:spcPts val="900"/>
              </a:spcBef>
              <a:defRPr/>
            </a:pPr>
            <a:r>
              <a:rPr lang="en-GB" altLang="en-US" sz="1800" dirty="0">
                <a:solidFill>
                  <a:schemeClr val="tx1"/>
                </a:solidFill>
              </a:rPr>
              <a:t>Mandal, S., </a:t>
            </a:r>
            <a:r>
              <a:rPr lang="en-GB" altLang="en-US" sz="1800" dirty="0" err="1">
                <a:solidFill>
                  <a:schemeClr val="tx1"/>
                </a:solidFill>
              </a:rPr>
              <a:t>Moudgil</a:t>
            </a:r>
            <a:r>
              <a:rPr lang="en-GB" altLang="en-US" sz="1800" dirty="0">
                <a:solidFill>
                  <a:schemeClr val="tx1"/>
                </a:solidFill>
              </a:rPr>
              <a:t>, M. and Mandal, S. (2009)., 625(1-3), pp.90-100.</a:t>
            </a:r>
            <a:r>
              <a:rPr lang="en-GB" altLang="en-US" sz="1800" i="1" dirty="0">
                <a:solidFill>
                  <a:schemeClr val="tx1"/>
                </a:solidFill>
              </a:rPr>
              <a:t> Rational drug design. European Journal of Pharmacology</a:t>
            </a:r>
            <a:endParaRPr lang="en-GB" altLang="en-US" sz="1800" dirty="0">
              <a:solidFill>
                <a:schemeClr val="tx1"/>
              </a:solidFill>
            </a:endParaRPr>
          </a:p>
          <a:p>
            <a:pPr marL="0" indent="0" algn="just">
              <a:spcBef>
                <a:spcPts val="900"/>
              </a:spcBef>
              <a:defRPr/>
            </a:pPr>
            <a:r>
              <a:rPr lang="en-GB" altLang="en-US" sz="1800" dirty="0">
                <a:solidFill>
                  <a:schemeClr val="tx1"/>
                </a:solidFill>
              </a:rPr>
              <a:t>Noble, S. (2003). Support vector machine applications in computational biology. </a:t>
            </a:r>
            <a:r>
              <a:rPr lang="en-GB" altLang="en-US" sz="1800" i="1" dirty="0">
                <a:solidFill>
                  <a:schemeClr val="tx1"/>
                </a:solidFill>
              </a:rPr>
              <a:t>Washington University Department of Genome Sciences</a:t>
            </a:r>
            <a:r>
              <a:rPr lang="en-GB" altLang="en-US" sz="1800" dirty="0">
                <a:solidFill>
                  <a:schemeClr val="tx1"/>
                </a:solidFill>
              </a:rPr>
              <a:t>, pp.1-31.</a:t>
            </a:r>
            <a:endParaRPr lang="en-US" altLang="en-US" sz="1800" dirty="0">
              <a:solidFill>
                <a:schemeClr val="tx1"/>
              </a:solidFill>
            </a:endParaRPr>
          </a:p>
        </p:txBody>
      </p:sp>
      <p:pic>
        <p:nvPicPr>
          <p:cNvPr id="38" name="Picture 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51971" y="18720143"/>
            <a:ext cx="5921772" cy="3493164"/>
          </a:xfrm>
          <a:prstGeom prst="rect">
            <a:avLst/>
          </a:prstGeom>
        </p:spPr>
      </p:pic>
      <p:grpSp>
        <p:nvGrpSpPr>
          <p:cNvPr id="39" name="Group 38"/>
          <p:cNvGrpSpPr/>
          <p:nvPr/>
        </p:nvGrpSpPr>
        <p:grpSpPr>
          <a:xfrm>
            <a:off x="7617860" y="18000144"/>
            <a:ext cx="5986174" cy="720000"/>
            <a:chOff x="0" y="671905"/>
            <a:chExt cx="8008454" cy="531996"/>
          </a:xfrm>
        </p:grpSpPr>
        <p:sp>
          <p:nvSpPr>
            <p:cNvPr id="40" name="Rounded Rectangle 39"/>
            <p:cNvSpPr/>
            <p:nvPr/>
          </p:nvSpPr>
          <p:spPr>
            <a:xfrm>
              <a:off x="0" y="671905"/>
              <a:ext cx="8008454" cy="531996"/>
            </a:xfrm>
            <a:prstGeom prst="roundRect">
              <a:avLst/>
            </a:prstGeom>
            <a:solidFill>
              <a:srgbClr val="00B0F0">
                <a:alpha val="50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1" name="Rounded Rectangle 4"/>
            <p:cNvSpPr/>
            <p:nvPr/>
          </p:nvSpPr>
          <p:spPr>
            <a:xfrm>
              <a:off x="27185" y="699090"/>
              <a:ext cx="7946463" cy="5048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chemeClr val="tx1"/>
                  </a:solidFill>
                  <a:latin typeface="Arial" panose="020B0604020202020204" pitchFamily="34" charset="0"/>
                  <a:cs typeface="Arial" panose="020B0604020202020204" pitchFamily="34" charset="0"/>
                </a:rPr>
                <a:t>Size of data and precision of algorithms</a:t>
              </a:r>
              <a:endParaRPr lang="en-GB" sz="2400" kern="1200" dirty="0">
                <a:solidFill>
                  <a:schemeClr val="tx1"/>
                </a:solidFill>
                <a:latin typeface="Arial" panose="020B0604020202020204" pitchFamily="34" charset="0"/>
                <a:cs typeface="Arial" panose="020B0604020202020204" pitchFamily="34" charset="0"/>
              </a:endParaRPr>
            </a:p>
          </p:txBody>
        </p:sp>
      </p:grpSp>
      <p:graphicFrame>
        <p:nvGraphicFramePr>
          <p:cNvPr id="42" name="Diagram 41"/>
          <p:cNvGraphicFramePr/>
          <p:nvPr>
            <p:extLst>
              <p:ext uri="{D42A27DB-BD31-4B8C-83A1-F6EECF244321}">
                <p14:modId xmlns:p14="http://schemas.microsoft.com/office/powerpoint/2010/main" val="3743037154"/>
              </p:ext>
            </p:extLst>
          </p:nvPr>
        </p:nvGraphicFramePr>
        <p:xfrm>
          <a:off x="7610876" y="13320144"/>
          <a:ext cx="5966000" cy="414009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3" name="Diagram 42"/>
          <p:cNvGraphicFramePr/>
          <p:nvPr>
            <p:extLst>
              <p:ext uri="{D42A27DB-BD31-4B8C-83A1-F6EECF244321}">
                <p14:modId xmlns:p14="http://schemas.microsoft.com/office/powerpoint/2010/main" val="533724902"/>
              </p:ext>
            </p:extLst>
          </p:nvPr>
        </p:nvGraphicFramePr>
        <p:xfrm>
          <a:off x="7616677" y="2520144"/>
          <a:ext cx="5960199" cy="574833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44" name="Diagram 43"/>
          <p:cNvGraphicFramePr/>
          <p:nvPr>
            <p:extLst>
              <p:ext uri="{D42A27DB-BD31-4B8C-83A1-F6EECF244321}">
                <p14:modId xmlns:p14="http://schemas.microsoft.com/office/powerpoint/2010/main" val="2666324094"/>
              </p:ext>
            </p:extLst>
          </p:nvPr>
        </p:nvGraphicFramePr>
        <p:xfrm>
          <a:off x="7610876" y="7560144"/>
          <a:ext cx="5966000" cy="2856812"/>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45" name="Diagram 44"/>
          <p:cNvGraphicFramePr/>
          <p:nvPr>
            <p:extLst>
              <p:ext uri="{D42A27DB-BD31-4B8C-83A1-F6EECF244321}">
                <p14:modId xmlns:p14="http://schemas.microsoft.com/office/powerpoint/2010/main" val="858996151"/>
              </p:ext>
            </p:extLst>
          </p:nvPr>
        </p:nvGraphicFramePr>
        <p:xfrm>
          <a:off x="7610876" y="10080144"/>
          <a:ext cx="5966000" cy="3414377"/>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46" name="Text Box 226"/>
          <p:cNvSpPr txBox="1">
            <a:spLocks noChangeArrowheads="1"/>
          </p:cNvSpPr>
          <p:nvPr/>
        </p:nvSpPr>
        <p:spPr bwMode="auto">
          <a:xfrm>
            <a:off x="296780" y="3600144"/>
            <a:ext cx="7083595" cy="25527214"/>
          </a:xfrm>
          <a:prstGeom prst="rect">
            <a:avLst/>
          </a:prstGeom>
          <a:solidFill>
            <a:srgbClr val="00B0F0">
              <a:alpha val="20000"/>
            </a:srgbClr>
          </a:solidFill>
          <a:ln>
            <a:noFill/>
          </a:ln>
        </p:spPr>
        <p:txBody>
          <a:bodyPr wrap="square" lIns="214480" tIns="21448" rIns="214480" bIns="21448">
            <a:spAutoFit/>
          </a:bodyPr>
          <a:lstStyle>
            <a:lvl1pPr defTabSz="908050">
              <a:defRPr sz="2000" b="1">
                <a:solidFill>
                  <a:srgbClr val="003399"/>
                </a:solidFill>
                <a:latin typeface="Arial" panose="020B0604020202020204" pitchFamily="34" charset="0"/>
                <a:ea typeface="ＭＳ Ｐゴシック" panose="020B0600070205080204" pitchFamily="34" charset="-128"/>
              </a:defRPr>
            </a:lvl1pPr>
            <a:lvl2pPr marL="419100" defTabSz="908050">
              <a:defRPr sz="2000" b="1">
                <a:solidFill>
                  <a:srgbClr val="003399"/>
                </a:solidFill>
                <a:latin typeface="Arial" panose="020B0604020202020204" pitchFamily="34" charset="0"/>
                <a:ea typeface="ＭＳ Ｐゴシック" panose="020B0600070205080204" pitchFamily="34" charset="-128"/>
              </a:defRPr>
            </a:lvl2pPr>
            <a:lvl3pPr marL="838200" defTabSz="908050">
              <a:defRPr sz="2000" b="1">
                <a:solidFill>
                  <a:srgbClr val="003399"/>
                </a:solidFill>
                <a:latin typeface="Arial" panose="020B0604020202020204" pitchFamily="34" charset="0"/>
                <a:ea typeface="ＭＳ Ｐゴシック" panose="020B0600070205080204" pitchFamily="34" charset="-128"/>
              </a:defRPr>
            </a:lvl3pPr>
            <a:lvl4pPr marL="1257300" defTabSz="908050">
              <a:defRPr sz="2000" b="1">
                <a:solidFill>
                  <a:srgbClr val="003399"/>
                </a:solidFill>
                <a:latin typeface="Arial" panose="020B0604020202020204" pitchFamily="34" charset="0"/>
                <a:ea typeface="ＭＳ Ｐゴシック" panose="020B0600070205080204" pitchFamily="34" charset="-128"/>
              </a:defRPr>
            </a:lvl4pPr>
            <a:lvl5pPr marL="1676400" defTabSz="908050">
              <a:defRPr sz="2000" b="1">
                <a:solidFill>
                  <a:srgbClr val="003399"/>
                </a:solidFill>
                <a:latin typeface="Arial" panose="020B0604020202020204" pitchFamily="34" charset="0"/>
                <a:ea typeface="ＭＳ Ｐゴシック" panose="020B0600070205080204" pitchFamily="34" charset="-128"/>
              </a:defRPr>
            </a:lvl5pPr>
            <a:lvl6pPr marL="2133600"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6pPr>
            <a:lvl7pPr marL="2590800"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7pPr>
            <a:lvl8pPr marL="3048000"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8pPr>
            <a:lvl9pPr marL="3505200"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9pPr>
          </a:lstStyle>
          <a:p>
            <a:r>
              <a:rPr lang="en-US" altLang="en-US" sz="3600" dirty="0" smtClean="0">
                <a:solidFill>
                  <a:schemeClr val="tx1"/>
                </a:solidFill>
              </a:rPr>
              <a:t>Support Vector Machine</a:t>
            </a:r>
          </a:p>
          <a:p>
            <a:endParaRPr lang="en-US" altLang="en-US" sz="3600" dirty="0" smtClean="0">
              <a:solidFill>
                <a:schemeClr val="tx1"/>
              </a:solidFill>
            </a:endParaRPr>
          </a:p>
          <a:p>
            <a:endParaRPr lang="en-US" altLang="en-US" sz="3600" dirty="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a:p>
            <a:endParaRPr lang="en-US" altLang="en-US" sz="3600" dirty="0">
              <a:solidFill>
                <a:schemeClr val="tx1"/>
              </a:solidFill>
            </a:endParaRPr>
          </a:p>
          <a:p>
            <a:endParaRPr lang="en-US" altLang="en-US" sz="3600" dirty="0" smtClean="0">
              <a:solidFill>
                <a:schemeClr val="tx1"/>
              </a:solidFill>
            </a:endParaRPr>
          </a:p>
        </p:txBody>
      </p:sp>
      <p:pic>
        <p:nvPicPr>
          <p:cNvPr id="47" name="Picture 46"/>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452219" y="4331127"/>
            <a:ext cx="6704284" cy="5180583"/>
          </a:xfrm>
          <a:prstGeom prst="rect">
            <a:avLst/>
          </a:prstGeom>
          <a:ln>
            <a:noFill/>
          </a:ln>
        </p:spPr>
      </p:pic>
      <p:pic>
        <p:nvPicPr>
          <p:cNvPr id="48" name="Picture 47"/>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1365" y="10783198"/>
            <a:ext cx="6704284" cy="5190162"/>
          </a:xfrm>
          <a:prstGeom prst="rect">
            <a:avLst/>
          </a:prstGeom>
        </p:spPr>
      </p:pic>
      <p:pic>
        <p:nvPicPr>
          <p:cNvPr id="49" name="Picture 48"/>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501365" y="17242374"/>
            <a:ext cx="6704284" cy="5210986"/>
          </a:xfrm>
          <a:prstGeom prst="rect">
            <a:avLst/>
          </a:prstGeom>
        </p:spPr>
      </p:pic>
      <p:pic>
        <p:nvPicPr>
          <p:cNvPr id="50" name="Picture 49"/>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501365" y="23776218"/>
            <a:ext cx="6704284" cy="5157142"/>
          </a:xfrm>
          <a:prstGeom prst="rect">
            <a:avLst/>
          </a:prstGeom>
        </p:spPr>
      </p:pic>
      <p:pic>
        <p:nvPicPr>
          <p:cNvPr id="51" name="Picture 5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4038128" y="4623200"/>
            <a:ext cx="6704284" cy="4853998"/>
          </a:xfrm>
          <a:prstGeom prst="rect">
            <a:avLst/>
          </a:prstGeom>
        </p:spPr>
      </p:pic>
      <p:pic>
        <p:nvPicPr>
          <p:cNvPr id="53" name="Picture 52"/>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14038126" y="11123944"/>
            <a:ext cx="6704286" cy="4489416"/>
          </a:xfrm>
          <a:prstGeom prst="rect">
            <a:avLst/>
          </a:prstGeom>
        </p:spPr>
      </p:pic>
      <p:pic>
        <p:nvPicPr>
          <p:cNvPr id="54" name="Picture 53"/>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14038126" y="17590481"/>
            <a:ext cx="6704286" cy="4502879"/>
          </a:xfrm>
          <a:prstGeom prst="rect">
            <a:avLst/>
          </a:prstGeom>
        </p:spPr>
      </p:pic>
      <p:pic>
        <p:nvPicPr>
          <p:cNvPr id="55" name="Picture 54"/>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14032699" y="23894659"/>
            <a:ext cx="6698219" cy="4678701"/>
          </a:xfrm>
          <a:prstGeom prst="rect">
            <a:avLst/>
          </a:prstGeom>
        </p:spPr>
      </p:pic>
      <p:sp>
        <p:nvSpPr>
          <p:cNvPr id="56" name="Text Box 226"/>
          <p:cNvSpPr txBox="1">
            <a:spLocks noChangeArrowheads="1"/>
          </p:cNvSpPr>
          <p:nvPr/>
        </p:nvSpPr>
        <p:spPr bwMode="auto">
          <a:xfrm>
            <a:off x="360144" y="2160144"/>
            <a:ext cx="20571923" cy="59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14480" tIns="21448" rIns="214480" bIns="21448">
            <a:spAutoFit/>
          </a:bodyPr>
          <a:lstStyle>
            <a:lvl1pPr defTabSz="908050">
              <a:defRPr sz="2000" b="1">
                <a:solidFill>
                  <a:srgbClr val="003399"/>
                </a:solidFill>
                <a:latin typeface="Arial" panose="020B0604020202020204" pitchFamily="34" charset="0"/>
                <a:ea typeface="ＭＳ Ｐゴシック" panose="020B0600070205080204" pitchFamily="34" charset="-128"/>
              </a:defRPr>
            </a:lvl1pPr>
            <a:lvl2pPr marL="419100" defTabSz="908050">
              <a:defRPr sz="2000" b="1">
                <a:solidFill>
                  <a:srgbClr val="003399"/>
                </a:solidFill>
                <a:latin typeface="Arial" panose="020B0604020202020204" pitchFamily="34" charset="0"/>
                <a:ea typeface="ＭＳ Ｐゴシック" panose="020B0600070205080204" pitchFamily="34" charset="-128"/>
              </a:defRPr>
            </a:lvl2pPr>
            <a:lvl3pPr marL="838200" defTabSz="908050">
              <a:defRPr sz="2000" b="1">
                <a:solidFill>
                  <a:srgbClr val="003399"/>
                </a:solidFill>
                <a:latin typeface="Arial" panose="020B0604020202020204" pitchFamily="34" charset="0"/>
                <a:ea typeface="ＭＳ Ｐゴシック" panose="020B0600070205080204" pitchFamily="34" charset="-128"/>
              </a:defRPr>
            </a:lvl3pPr>
            <a:lvl4pPr marL="1257300" defTabSz="908050">
              <a:defRPr sz="2000" b="1">
                <a:solidFill>
                  <a:srgbClr val="003399"/>
                </a:solidFill>
                <a:latin typeface="Arial" panose="020B0604020202020204" pitchFamily="34" charset="0"/>
                <a:ea typeface="ＭＳ Ｐゴシック" panose="020B0600070205080204" pitchFamily="34" charset="-128"/>
              </a:defRPr>
            </a:lvl4pPr>
            <a:lvl5pPr marL="1676400" defTabSz="908050">
              <a:defRPr sz="2000" b="1">
                <a:solidFill>
                  <a:srgbClr val="003399"/>
                </a:solidFill>
                <a:latin typeface="Arial" panose="020B0604020202020204" pitchFamily="34" charset="0"/>
                <a:ea typeface="ＭＳ Ｐゴシック" panose="020B0600070205080204" pitchFamily="34" charset="-128"/>
              </a:defRPr>
            </a:lvl5pPr>
            <a:lvl6pPr marL="2133600"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6pPr>
            <a:lvl7pPr marL="2590800"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7pPr>
            <a:lvl8pPr marL="3048000"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8pPr>
            <a:lvl9pPr marL="3505200"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9pPr>
          </a:lstStyle>
          <a:p>
            <a:r>
              <a:rPr lang="en-US" altLang="en-US" sz="3600" dirty="0" smtClean="0">
                <a:solidFill>
                  <a:schemeClr val="tx1"/>
                </a:solidFill>
              </a:rPr>
              <a:t>Author: </a:t>
            </a:r>
            <a:r>
              <a:rPr lang="en-US" altLang="en-US" sz="3600" dirty="0" err="1" smtClean="0">
                <a:solidFill>
                  <a:schemeClr val="tx1"/>
                </a:solidFill>
              </a:rPr>
              <a:t>Gintaras</a:t>
            </a:r>
            <a:r>
              <a:rPr lang="en-US" altLang="en-US" sz="3600" dirty="0" smtClean="0">
                <a:solidFill>
                  <a:schemeClr val="tx1"/>
                </a:solidFill>
              </a:rPr>
              <a:t> </a:t>
            </a:r>
            <a:r>
              <a:rPr lang="en-US" altLang="en-US" sz="3600" dirty="0" err="1" smtClean="0">
                <a:solidFill>
                  <a:schemeClr val="tx1"/>
                </a:solidFill>
              </a:rPr>
              <a:t>Koncevicius</a:t>
            </a:r>
            <a:r>
              <a:rPr lang="en-US" altLang="en-US" sz="3600" dirty="0">
                <a:solidFill>
                  <a:schemeClr val="tx1"/>
                </a:solidFill>
              </a:rPr>
              <a:t> </a:t>
            </a:r>
            <a:r>
              <a:rPr lang="en-US" altLang="en-US" sz="3600" dirty="0" smtClean="0">
                <a:solidFill>
                  <a:schemeClr val="tx1"/>
                </a:solidFill>
              </a:rPr>
              <a:t>									Supervisor: Ray </a:t>
            </a:r>
            <a:r>
              <a:rPr lang="en-US" altLang="en-US" sz="3600" dirty="0" err="1" smtClean="0">
                <a:solidFill>
                  <a:schemeClr val="tx1"/>
                </a:solidFill>
              </a:rPr>
              <a:t>Ruocco</a:t>
            </a:r>
            <a:endParaRPr lang="en-US" altLang="en-US" sz="3600" dirty="0">
              <a:solidFill>
                <a:schemeClr val="tx1"/>
              </a:solidFill>
            </a:endParaRPr>
          </a:p>
        </p:txBody>
      </p:sp>
      <p:sp>
        <p:nvSpPr>
          <p:cNvPr id="57" name="Text Box 229"/>
          <p:cNvSpPr txBox="1">
            <a:spLocks noChangeArrowheads="1"/>
          </p:cNvSpPr>
          <p:nvPr/>
        </p:nvSpPr>
        <p:spPr bwMode="auto">
          <a:xfrm>
            <a:off x="13860375" y="10573360"/>
            <a:ext cx="66817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4480" tIns="23168" rIns="214480" bIns="23168">
            <a:spAutoFit/>
          </a:bodyPr>
          <a:lstStyle>
            <a:lvl1pPr defTabSz="908050">
              <a:defRPr sz="2000" b="1">
                <a:solidFill>
                  <a:srgbClr val="003399"/>
                </a:solidFill>
                <a:latin typeface="Arial" panose="020B0604020202020204" pitchFamily="34" charset="0"/>
                <a:ea typeface="ＭＳ Ｐゴシック" panose="020B0600070205080204" pitchFamily="34" charset="-128"/>
              </a:defRPr>
            </a:lvl1pPr>
            <a:lvl2pPr marL="460375" defTabSz="908050">
              <a:defRPr sz="2000" b="1">
                <a:solidFill>
                  <a:srgbClr val="003399"/>
                </a:solidFill>
                <a:latin typeface="Arial" panose="020B0604020202020204" pitchFamily="34" charset="0"/>
                <a:ea typeface="ＭＳ Ｐゴシック" panose="020B0600070205080204" pitchFamily="34" charset="-128"/>
              </a:defRPr>
            </a:lvl2pPr>
            <a:lvl3pPr marL="908050" defTabSz="908050">
              <a:defRPr sz="2000" b="1">
                <a:solidFill>
                  <a:srgbClr val="003399"/>
                </a:solidFill>
                <a:latin typeface="Arial" panose="020B0604020202020204" pitchFamily="34" charset="0"/>
                <a:ea typeface="ＭＳ Ｐゴシック" panose="020B0600070205080204" pitchFamily="34" charset="-128"/>
              </a:defRPr>
            </a:lvl3pPr>
            <a:lvl4pPr marL="1370013" defTabSz="908050">
              <a:defRPr sz="2000" b="1">
                <a:solidFill>
                  <a:srgbClr val="003399"/>
                </a:solidFill>
                <a:latin typeface="Arial" panose="020B0604020202020204" pitchFamily="34" charset="0"/>
                <a:ea typeface="ＭＳ Ｐゴシック" panose="020B0600070205080204" pitchFamily="34" charset="-128"/>
              </a:defRPr>
            </a:lvl4pPr>
            <a:lvl5pPr marL="1803400" defTabSz="908050">
              <a:defRPr sz="2000" b="1">
                <a:solidFill>
                  <a:srgbClr val="003399"/>
                </a:solidFill>
                <a:latin typeface="Arial" panose="020B0604020202020204" pitchFamily="34" charset="0"/>
                <a:ea typeface="ＭＳ Ｐゴシック" panose="020B0600070205080204" pitchFamily="34" charset="-128"/>
              </a:defRPr>
            </a:lvl5pPr>
            <a:lvl6pPr marL="2260600"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6pPr>
            <a:lvl7pPr marL="2717800"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7pPr>
            <a:lvl8pPr marL="3175000"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8pPr>
            <a:lvl9pPr marL="3632200"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9pPr>
          </a:lstStyle>
          <a:p>
            <a:r>
              <a:rPr lang="en-US" altLang="en-US" sz="1800" dirty="0" smtClean="0">
                <a:solidFill>
                  <a:schemeClr val="tx1"/>
                </a:solidFill>
              </a:rPr>
              <a:t>Learning Phase, find closest and furthest vectors</a:t>
            </a:r>
            <a:endParaRPr lang="en-US" altLang="en-US" sz="1800" dirty="0">
              <a:solidFill>
                <a:schemeClr val="tx1"/>
              </a:solidFill>
            </a:endParaRPr>
          </a:p>
        </p:txBody>
      </p:sp>
      <p:sp>
        <p:nvSpPr>
          <p:cNvPr id="60" name="Text Box 229"/>
          <p:cNvSpPr txBox="1">
            <a:spLocks noChangeArrowheads="1"/>
          </p:cNvSpPr>
          <p:nvPr/>
        </p:nvSpPr>
        <p:spPr bwMode="auto">
          <a:xfrm>
            <a:off x="13860375" y="17053360"/>
            <a:ext cx="66817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4480" tIns="23168" rIns="214480" bIns="23168">
            <a:spAutoFit/>
          </a:bodyPr>
          <a:lstStyle>
            <a:lvl1pPr defTabSz="908050">
              <a:defRPr sz="2000" b="1">
                <a:solidFill>
                  <a:srgbClr val="003399"/>
                </a:solidFill>
                <a:latin typeface="Arial" panose="020B0604020202020204" pitchFamily="34" charset="0"/>
                <a:ea typeface="ＭＳ Ｐゴシック" panose="020B0600070205080204" pitchFamily="34" charset="-128"/>
              </a:defRPr>
            </a:lvl1pPr>
            <a:lvl2pPr marL="460375" defTabSz="908050">
              <a:defRPr sz="2000" b="1">
                <a:solidFill>
                  <a:srgbClr val="003399"/>
                </a:solidFill>
                <a:latin typeface="Arial" panose="020B0604020202020204" pitchFamily="34" charset="0"/>
                <a:ea typeface="ＭＳ Ｐゴシック" panose="020B0600070205080204" pitchFamily="34" charset="-128"/>
              </a:defRPr>
            </a:lvl2pPr>
            <a:lvl3pPr marL="908050" defTabSz="908050">
              <a:defRPr sz="2000" b="1">
                <a:solidFill>
                  <a:srgbClr val="003399"/>
                </a:solidFill>
                <a:latin typeface="Arial" panose="020B0604020202020204" pitchFamily="34" charset="0"/>
                <a:ea typeface="ＭＳ Ｐゴシック" panose="020B0600070205080204" pitchFamily="34" charset="-128"/>
              </a:defRPr>
            </a:lvl3pPr>
            <a:lvl4pPr marL="1370013" defTabSz="908050">
              <a:defRPr sz="2000" b="1">
                <a:solidFill>
                  <a:srgbClr val="003399"/>
                </a:solidFill>
                <a:latin typeface="Arial" panose="020B0604020202020204" pitchFamily="34" charset="0"/>
                <a:ea typeface="ＭＳ Ｐゴシック" panose="020B0600070205080204" pitchFamily="34" charset="-128"/>
              </a:defRPr>
            </a:lvl4pPr>
            <a:lvl5pPr marL="1803400" defTabSz="908050">
              <a:defRPr sz="2000" b="1">
                <a:solidFill>
                  <a:srgbClr val="003399"/>
                </a:solidFill>
                <a:latin typeface="Arial" panose="020B0604020202020204" pitchFamily="34" charset="0"/>
                <a:ea typeface="ＭＳ Ｐゴシック" panose="020B0600070205080204" pitchFamily="34" charset="-128"/>
              </a:defRPr>
            </a:lvl5pPr>
            <a:lvl6pPr marL="2260600"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6pPr>
            <a:lvl7pPr marL="2717800"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7pPr>
            <a:lvl8pPr marL="3175000"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8pPr>
            <a:lvl9pPr marL="3632200"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9pPr>
          </a:lstStyle>
          <a:p>
            <a:r>
              <a:rPr lang="en-US" altLang="en-US" sz="1800" dirty="0" smtClean="0">
                <a:solidFill>
                  <a:schemeClr val="tx1"/>
                </a:solidFill>
              </a:rPr>
              <a:t>Predict phase, each class each furthest sphere.</a:t>
            </a:r>
            <a:endParaRPr lang="en-US" altLang="en-US" sz="1800" dirty="0">
              <a:solidFill>
                <a:schemeClr val="tx1"/>
              </a:solidFill>
            </a:endParaRPr>
          </a:p>
        </p:txBody>
      </p:sp>
      <p:sp>
        <p:nvSpPr>
          <p:cNvPr id="61" name="Text Box 229"/>
          <p:cNvSpPr txBox="1">
            <a:spLocks noChangeArrowheads="1"/>
          </p:cNvSpPr>
          <p:nvPr/>
        </p:nvSpPr>
        <p:spPr bwMode="auto">
          <a:xfrm>
            <a:off x="13860375" y="23209510"/>
            <a:ext cx="66817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4480" tIns="23168" rIns="214480" bIns="23168">
            <a:spAutoFit/>
          </a:bodyPr>
          <a:lstStyle>
            <a:lvl1pPr defTabSz="908050">
              <a:defRPr sz="2000" b="1">
                <a:solidFill>
                  <a:srgbClr val="003399"/>
                </a:solidFill>
                <a:latin typeface="Arial" panose="020B0604020202020204" pitchFamily="34" charset="0"/>
                <a:ea typeface="ＭＳ Ｐゴシック" panose="020B0600070205080204" pitchFamily="34" charset="-128"/>
              </a:defRPr>
            </a:lvl1pPr>
            <a:lvl2pPr marL="460375" defTabSz="908050">
              <a:defRPr sz="2000" b="1">
                <a:solidFill>
                  <a:srgbClr val="003399"/>
                </a:solidFill>
                <a:latin typeface="Arial" panose="020B0604020202020204" pitchFamily="34" charset="0"/>
                <a:ea typeface="ＭＳ Ｐゴシック" panose="020B0600070205080204" pitchFamily="34" charset="-128"/>
              </a:defRPr>
            </a:lvl2pPr>
            <a:lvl3pPr marL="908050" defTabSz="908050">
              <a:defRPr sz="2000" b="1">
                <a:solidFill>
                  <a:srgbClr val="003399"/>
                </a:solidFill>
                <a:latin typeface="Arial" panose="020B0604020202020204" pitchFamily="34" charset="0"/>
                <a:ea typeface="ＭＳ Ｐゴシック" panose="020B0600070205080204" pitchFamily="34" charset="-128"/>
              </a:defRPr>
            </a:lvl3pPr>
            <a:lvl4pPr marL="1370013" defTabSz="908050">
              <a:defRPr sz="2000" b="1">
                <a:solidFill>
                  <a:srgbClr val="003399"/>
                </a:solidFill>
                <a:latin typeface="Arial" panose="020B0604020202020204" pitchFamily="34" charset="0"/>
                <a:ea typeface="ＭＳ Ｐゴシック" panose="020B0600070205080204" pitchFamily="34" charset="-128"/>
              </a:defRPr>
            </a:lvl4pPr>
            <a:lvl5pPr marL="1803400" defTabSz="908050">
              <a:defRPr sz="2000" b="1">
                <a:solidFill>
                  <a:srgbClr val="003399"/>
                </a:solidFill>
                <a:latin typeface="Arial" panose="020B0604020202020204" pitchFamily="34" charset="0"/>
                <a:ea typeface="ＭＳ Ｐゴシック" panose="020B0600070205080204" pitchFamily="34" charset="-128"/>
              </a:defRPr>
            </a:lvl5pPr>
            <a:lvl6pPr marL="2260600"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6pPr>
            <a:lvl7pPr marL="2717800"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7pPr>
            <a:lvl8pPr marL="3175000"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8pPr>
            <a:lvl9pPr marL="3632200" indent="893763" defTabSz="908050" eaLnBrk="0" fontAlgn="base" hangingPunct="0">
              <a:spcBef>
                <a:spcPct val="0"/>
              </a:spcBef>
              <a:spcAft>
                <a:spcPct val="0"/>
              </a:spcAft>
              <a:defRPr sz="2000" b="1">
                <a:solidFill>
                  <a:srgbClr val="003399"/>
                </a:solidFill>
                <a:latin typeface="Arial" panose="020B0604020202020204" pitchFamily="34" charset="0"/>
                <a:ea typeface="ＭＳ Ｐゴシック" panose="020B0600070205080204" pitchFamily="34" charset="-128"/>
              </a:defRPr>
            </a:lvl9pPr>
          </a:lstStyle>
          <a:p>
            <a:r>
              <a:rPr lang="en-US" altLang="en-US" sz="1800" dirty="0" smtClean="0">
                <a:solidFill>
                  <a:schemeClr val="tx1"/>
                </a:solidFill>
              </a:rPr>
              <a:t>Predict phase, all furthest spheres.</a:t>
            </a:r>
            <a:endParaRPr lang="en-US" altLang="en-US" sz="1800" dirty="0">
              <a:solidFill>
                <a:schemeClr val="tx1"/>
              </a:solidFill>
            </a:endParaRPr>
          </a:p>
        </p:txBody>
      </p:sp>
    </p:spTree>
    <p:extLst>
      <p:ext uri="{BB962C8B-B14F-4D97-AF65-F5344CB8AC3E}">
        <p14:creationId xmlns:p14="http://schemas.microsoft.com/office/powerpoint/2010/main" val="1665269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265</TotalTime>
  <Words>404</Words>
  <Application>Microsoft Office PowerPoint</Application>
  <PresentationFormat>Custom</PresentationFormat>
  <Paragraphs>113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28</cp:revision>
  <dcterms:created xsi:type="dcterms:W3CDTF">2016-06-03T11:54:26Z</dcterms:created>
  <dcterms:modified xsi:type="dcterms:W3CDTF">2016-06-11T12:34:49Z</dcterms:modified>
</cp:coreProperties>
</file>