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4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29036-BF5E-4E7A-89FA-5220EECEC479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kumimoji="1" lang="ja-JP" altLang="en-US"/>
        </a:p>
      </dgm:t>
    </dgm:pt>
    <dgm:pt modelId="{45E42890-161E-4B91-9373-15919917A0CA}">
      <dgm:prSet phldrT="[テキスト]"/>
      <dgm:spPr/>
      <dgm:t>
        <a:bodyPr/>
        <a:lstStyle/>
        <a:p>
          <a:r>
            <a:rPr kumimoji="1" lang="ja-JP" altLang="en-US" dirty="0"/>
            <a:t>トップ</a:t>
          </a:r>
        </a:p>
      </dgm:t>
    </dgm:pt>
    <dgm:pt modelId="{6B3E2E7E-1FDE-4C85-919B-79287BAE9954}" type="parTrans" cxnId="{6D28CAFE-3EB0-41C6-B80F-D7B7573DA76A}">
      <dgm:prSet/>
      <dgm:spPr/>
      <dgm:t>
        <a:bodyPr/>
        <a:lstStyle/>
        <a:p>
          <a:endParaRPr kumimoji="1" lang="ja-JP" altLang="en-US"/>
        </a:p>
      </dgm:t>
    </dgm:pt>
    <dgm:pt modelId="{E4ECABB0-0B8D-4F35-B5FE-D97187027200}" type="sibTrans" cxnId="{6D28CAFE-3EB0-41C6-B80F-D7B7573DA76A}">
      <dgm:prSet/>
      <dgm:spPr/>
      <dgm:t>
        <a:bodyPr/>
        <a:lstStyle/>
        <a:p>
          <a:endParaRPr kumimoji="1" lang="ja-JP" altLang="en-US"/>
        </a:p>
      </dgm:t>
    </dgm:pt>
    <dgm:pt modelId="{E893370A-37A3-441B-B221-5D540129F4C7}">
      <dgm:prSet phldrT="[テキスト]"/>
      <dgm:spPr/>
      <dgm:t>
        <a:bodyPr/>
        <a:lstStyle/>
        <a:p>
          <a:r>
            <a:rPr kumimoji="1" lang="en-US" altLang="ja-JP" dirty="0"/>
            <a:t>Service</a:t>
          </a:r>
          <a:endParaRPr kumimoji="1" lang="ja-JP" altLang="en-US" dirty="0"/>
        </a:p>
      </dgm:t>
    </dgm:pt>
    <dgm:pt modelId="{0DA952D8-CDEA-4C46-A874-7836DD4139A6}" type="parTrans" cxnId="{D7761289-CE15-4366-A622-F684AEAEB1A5}">
      <dgm:prSet/>
      <dgm:spPr/>
      <dgm:t>
        <a:bodyPr/>
        <a:lstStyle/>
        <a:p>
          <a:endParaRPr kumimoji="1" lang="ja-JP" altLang="en-US"/>
        </a:p>
      </dgm:t>
    </dgm:pt>
    <dgm:pt modelId="{10C873A9-06DF-4680-A72C-CD41C0FCE190}" type="sibTrans" cxnId="{D7761289-CE15-4366-A622-F684AEAEB1A5}">
      <dgm:prSet/>
      <dgm:spPr/>
      <dgm:t>
        <a:bodyPr/>
        <a:lstStyle/>
        <a:p>
          <a:endParaRPr kumimoji="1" lang="ja-JP" altLang="en-US"/>
        </a:p>
      </dgm:t>
    </dgm:pt>
    <dgm:pt modelId="{5F743775-4C2F-432B-8E2D-CF18A062138C}">
      <dgm:prSet phldrT="[テキスト]"/>
      <dgm:spPr/>
      <dgm:t>
        <a:bodyPr/>
        <a:lstStyle/>
        <a:p>
          <a:r>
            <a:rPr kumimoji="1" lang="en-US" altLang="en-US" dirty="0" err="1"/>
            <a:t>BtoB</a:t>
          </a:r>
          <a:r>
            <a:rPr kumimoji="1" lang="ja-JP" altLang="en-US" dirty="0"/>
            <a:t>マーケティング</a:t>
          </a:r>
        </a:p>
      </dgm:t>
    </dgm:pt>
    <dgm:pt modelId="{95027939-1FA9-4987-8D63-9ABA8FA1EF31}" type="parTrans" cxnId="{AD5BC35B-0FDD-425A-AF20-B0F404696952}">
      <dgm:prSet/>
      <dgm:spPr/>
      <dgm:t>
        <a:bodyPr/>
        <a:lstStyle/>
        <a:p>
          <a:endParaRPr kumimoji="1" lang="ja-JP" altLang="en-US"/>
        </a:p>
      </dgm:t>
    </dgm:pt>
    <dgm:pt modelId="{35BEAD7A-5CB2-4F06-A37F-0E690AA09AEC}" type="sibTrans" cxnId="{AD5BC35B-0FDD-425A-AF20-B0F404696952}">
      <dgm:prSet/>
      <dgm:spPr/>
      <dgm:t>
        <a:bodyPr/>
        <a:lstStyle/>
        <a:p>
          <a:endParaRPr kumimoji="1" lang="ja-JP" altLang="en-US"/>
        </a:p>
      </dgm:t>
    </dgm:pt>
    <dgm:pt modelId="{AE9836AE-9E37-4D74-B393-01C98986808C}">
      <dgm:prSet phldrT="[テキスト]"/>
      <dgm:spPr/>
      <dgm:t>
        <a:bodyPr/>
        <a:lstStyle/>
        <a:p>
          <a:r>
            <a:rPr kumimoji="1" lang="ja-JP" altLang="en-US" dirty="0"/>
            <a:t>法人営業</a:t>
          </a:r>
        </a:p>
      </dgm:t>
    </dgm:pt>
    <dgm:pt modelId="{61265040-5DD5-4697-AB3F-DDC954F1F204}" type="parTrans" cxnId="{FAD37407-FD9C-463A-82CA-8C12B0966CD8}">
      <dgm:prSet/>
      <dgm:spPr/>
      <dgm:t>
        <a:bodyPr/>
        <a:lstStyle/>
        <a:p>
          <a:endParaRPr kumimoji="1" lang="ja-JP" altLang="en-US"/>
        </a:p>
      </dgm:t>
    </dgm:pt>
    <dgm:pt modelId="{2B22FD8C-6E73-40A5-9D2D-C1732428B34D}" type="sibTrans" cxnId="{FAD37407-FD9C-463A-82CA-8C12B0966CD8}">
      <dgm:prSet/>
      <dgm:spPr/>
      <dgm:t>
        <a:bodyPr/>
        <a:lstStyle/>
        <a:p>
          <a:endParaRPr kumimoji="1" lang="ja-JP" altLang="en-US"/>
        </a:p>
      </dgm:t>
    </dgm:pt>
    <dgm:pt modelId="{9021C019-2317-4632-80AE-003D966758A7}">
      <dgm:prSet phldrT="[テキスト]"/>
      <dgm:spPr/>
      <dgm:t>
        <a:bodyPr/>
        <a:lstStyle/>
        <a:p>
          <a:r>
            <a:rPr kumimoji="1" lang="en-US" altLang="ja-JP" dirty="0"/>
            <a:t>About</a:t>
          </a:r>
          <a:endParaRPr kumimoji="1" lang="ja-JP" altLang="en-US" dirty="0"/>
        </a:p>
      </dgm:t>
    </dgm:pt>
    <dgm:pt modelId="{AEDCE141-43B1-416B-9FCB-0DA529C0D880}" type="parTrans" cxnId="{2657E983-7B52-49A6-AA78-FD55F573FEF6}">
      <dgm:prSet/>
      <dgm:spPr/>
      <dgm:t>
        <a:bodyPr/>
        <a:lstStyle/>
        <a:p>
          <a:endParaRPr kumimoji="1" lang="ja-JP" altLang="en-US"/>
        </a:p>
      </dgm:t>
    </dgm:pt>
    <dgm:pt modelId="{B7491EAB-F0CE-401C-9343-E26BF207F64B}" type="sibTrans" cxnId="{2657E983-7B52-49A6-AA78-FD55F573FEF6}">
      <dgm:prSet/>
      <dgm:spPr/>
      <dgm:t>
        <a:bodyPr/>
        <a:lstStyle/>
        <a:p>
          <a:endParaRPr kumimoji="1" lang="ja-JP" altLang="en-US"/>
        </a:p>
      </dgm:t>
    </dgm:pt>
    <dgm:pt modelId="{B1C4751D-BFA6-440A-898F-7B7C883F9F4F}">
      <dgm:prSet phldrT="[テキスト]"/>
      <dgm:spPr/>
      <dgm:t>
        <a:bodyPr/>
        <a:lstStyle/>
        <a:p>
          <a:r>
            <a:rPr kumimoji="1" lang="ja-JP" altLang="en-US" dirty="0"/>
            <a:t>よくあるご質問</a:t>
          </a:r>
        </a:p>
      </dgm:t>
    </dgm:pt>
    <dgm:pt modelId="{358D56ED-C928-4528-8AC4-5EE19F39D16D}" type="parTrans" cxnId="{BB3608A0-009D-482B-A105-EAAA77E8DB30}">
      <dgm:prSet/>
      <dgm:spPr/>
      <dgm:t>
        <a:bodyPr/>
        <a:lstStyle/>
        <a:p>
          <a:endParaRPr kumimoji="1" lang="ja-JP" altLang="en-US"/>
        </a:p>
      </dgm:t>
    </dgm:pt>
    <dgm:pt modelId="{F5EC3649-268A-400F-841B-32B7696D296C}" type="sibTrans" cxnId="{BB3608A0-009D-482B-A105-EAAA77E8DB30}">
      <dgm:prSet/>
      <dgm:spPr/>
      <dgm:t>
        <a:bodyPr/>
        <a:lstStyle/>
        <a:p>
          <a:endParaRPr kumimoji="1" lang="ja-JP" altLang="en-US"/>
        </a:p>
      </dgm:t>
    </dgm:pt>
    <dgm:pt modelId="{F3BFFE34-56DD-4EBA-B7B2-22EDA0CF1BFC}">
      <dgm:prSet phldrT="[テキスト]" custT="1"/>
      <dgm:spPr/>
      <dgm:t>
        <a:bodyPr/>
        <a:lstStyle/>
        <a:p>
          <a:r>
            <a:rPr kumimoji="1" lang="ja-JP" altLang="en-US" sz="1600" dirty="0"/>
            <a:t>お問い合わせ</a:t>
          </a:r>
        </a:p>
      </dgm:t>
    </dgm:pt>
    <dgm:pt modelId="{A4A61F84-EEB9-4B8C-9767-442ECF60B3B0}" type="parTrans" cxnId="{DC1F5025-FE4A-4731-96BA-E67E49DA4A1F}">
      <dgm:prSet/>
      <dgm:spPr/>
      <dgm:t>
        <a:bodyPr/>
        <a:lstStyle/>
        <a:p>
          <a:endParaRPr kumimoji="1" lang="ja-JP" altLang="en-US"/>
        </a:p>
      </dgm:t>
    </dgm:pt>
    <dgm:pt modelId="{CB6DE3D0-417F-4543-BB36-3248482AA494}" type="sibTrans" cxnId="{DC1F5025-FE4A-4731-96BA-E67E49DA4A1F}">
      <dgm:prSet/>
      <dgm:spPr/>
      <dgm:t>
        <a:bodyPr/>
        <a:lstStyle/>
        <a:p>
          <a:endParaRPr kumimoji="1" lang="ja-JP" altLang="en-US"/>
        </a:p>
      </dgm:t>
    </dgm:pt>
    <dgm:pt modelId="{0C3F8EF8-9BCF-4616-9828-5F9097861FB2}">
      <dgm:prSet phldrT="[テキスト]"/>
      <dgm:spPr/>
      <dgm:t>
        <a:bodyPr/>
        <a:lstStyle/>
        <a:p>
          <a:r>
            <a:rPr kumimoji="1" lang="en-US" altLang="ja-JP" dirty="0"/>
            <a:t>News</a:t>
          </a:r>
          <a:endParaRPr kumimoji="1" lang="ja-JP" altLang="en-US" dirty="0"/>
        </a:p>
      </dgm:t>
    </dgm:pt>
    <dgm:pt modelId="{7BCEFF5B-9E43-4B53-83F0-94E6F216EBD0}" type="parTrans" cxnId="{D8E6819A-C1EE-4F4A-9543-D65ABC6BBB40}">
      <dgm:prSet/>
      <dgm:spPr/>
      <dgm:t>
        <a:bodyPr/>
        <a:lstStyle/>
        <a:p>
          <a:endParaRPr kumimoji="1" lang="ja-JP" altLang="en-US"/>
        </a:p>
      </dgm:t>
    </dgm:pt>
    <dgm:pt modelId="{7CEF4551-78EF-4BC4-A46D-204D9BD25AEF}" type="sibTrans" cxnId="{D8E6819A-C1EE-4F4A-9543-D65ABC6BBB40}">
      <dgm:prSet/>
      <dgm:spPr/>
      <dgm:t>
        <a:bodyPr/>
        <a:lstStyle/>
        <a:p>
          <a:endParaRPr kumimoji="1" lang="ja-JP" altLang="en-US"/>
        </a:p>
      </dgm:t>
    </dgm:pt>
    <dgm:pt modelId="{B0CEC2FA-7D82-4312-B96E-81C2E2C08755}">
      <dgm:prSet phldrT="[テキスト]"/>
      <dgm:spPr/>
      <dgm:t>
        <a:bodyPr/>
        <a:lstStyle/>
        <a:p>
          <a:r>
            <a:rPr kumimoji="1" lang="ja-JP" altLang="en-US" dirty="0"/>
            <a:t>会社概要</a:t>
          </a:r>
        </a:p>
      </dgm:t>
    </dgm:pt>
    <dgm:pt modelId="{D941749D-9DF7-41CE-AB11-95F705D0E620}" type="parTrans" cxnId="{01BE36B7-50C2-42AE-94CF-CE06C23F0B52}">
      <dgm:prSet/>
      <dgm:spPr/>
      <dgm:t>
        <a:bodyPr/>
        <a:lstStyle/>
        <a:p>
          <a:endParaRPr kumimoji="1" lang="ja-JP" altLang="en-US"/>
        </a:p>
      </dgm:t>
    </dgm:pt>
    <dgm:pt modelId="{F84E26B1-9C66-4408-80D4-B2315E9C068B}" type="sibTrans" cxnId="{01BE36B7-50C2-42AE-94CF-CE06C23F0B52}">
      <dgm:prSet/>
      <dgm:spPr/>
      <dgm:t>
        <a:bodyPr/>
        <a:lstStyle/>
        <a:p>
          <a:endParaRPr kumimoji="1" lang="ja-JP" altLang="en-US"/>
        </a:p>
      </dgm:t>
    </dgm:pt>
    <dgm:pt modelId="{C1298422-C5F6-4607-A0D4-6FB224444C7C}">
      <dgm:prSet phldrT="[テキスト]"/>
      <dgm:spPr/>
      <dgm:t>
        <a:bodyPr/>
        <a:lstStyle/>
        <a:p>
          <a:r>
            <a:rPr kumimoji="1" lang="ja-JP" altLang="en-US" dirty="0"/>
            <a:t>代表取締役</a:t>
          </a:r>
        </a:p>
      </dgm:t>
    </dgm:pt>
    <dgm:pt modelId="{8FCC081B-7797-4181-899A-F06CDD3136DA}" type="parTrans" cxnId="{FF2B96D3-E299-4477-88B1-97D46FFA7D53}">
      <dgm:prSet/>
      <dgm:spPr/>
      <dgm:t>
        <a:bodyPr/>
        <a:lstStyle/>
        <a:p>
          <a:endParaRPr kumimoji="1" lang="ja-JP" altLang="en-US"/>
        </a:p>
      </dgm:t>
    </dgm:pt>
    <dgm:pt modelId="{72F7A450-15AF-47CE-BD9A-DBCD1970CAAA}" type="sibTrans" cxnId="{FF2B96D3-E299-4477-88B1-97D46FFA7D53}">
      <dgm:prSet/>
      <dgm:spPr/>
      <dgm:t>
        <a:bodyPr/>
        <a:lstStyle/>
        <a:p>
          <a:endParaRPr kumimoji="1" lang="ja-JP" altLang="en-US"/>
        </a:p>
      </dgm:t>
    </dgm:pt>
    <dgm:pt modelId="{5DEF2764-8DD7-44A4-B959-99D9DC6C8AA9}">
      <dgm:prSet phldrT="[テキスト]"/>
      <dgm:spPr/>
      <dgm:t>
        <a:bodyPr/>
        <a:lstStyle/>
        <a:p>
          <a:r>
            <a:rPr kumimoji="1" lang="ja-JP" altLang="en-US" dirty="0"/>
            <a:t>アクセス</a:t>
          </a:r>
        </a:p>
      </dgm:t>
    </dgm:pt>
    <dgm:pt modelId="{F6E6BBAE-86B8-4C7B-8C50-B9EAD418A414}" type="parTrans" cxnId="{BDFDC497-24A8-48B5-80BB-C053D6B6A7BD}">
      <dgm:prSet/>
      <dgm:spPr/>
      <dgm:t>
        <a:bodyPr/>
        <a:lstStyle/>
        <a:p>
          <a:endParaRPr kumimoji="1" lang="ja-JP" altLang="en-US"/>
        </a:p>
      </dgm:t>
    </dgm:pt>
    <dgm:pt modelId="{2D8B4761-13B0-4683-8621-49C76A0F4D48}" type="sibTrans" cxnId="{BDFDC497-24A8-48B5-80BB-C053D6B6A7BD}">
      <dgm:prSet/>
      <dgm:spPr/>
      <dgm:t>
        <a:bodyPr/>
        <a:lstStyle/>
        <a:p>
          <a:endParaRPr kumimoji="1" lang="ja-JP" altLang="en-US"/>
        </a:p>
      </dgm:t>
    </dgm:pt>
    <dgm:pt modelId="{59E74FD0-A36B-482C-80B0-31CF5C9C3C69}" type="pres">
      <dgm:prSet presAssocID="{3C929036-BF5E-4E7A-89FA-5220EECEC4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F69CA4-2798-41F7-B88F-24197CA33B46}" type="pres">
      <dgm:prSet presAssocID="{45E42890-161E-4B91-9373-15919917A0CA}" presName="hierRoot1" presStyleCnt="0">
        <dgm:presLayoutVars>
          <dgm:hierBranch val="init"/>
        </dgm:presLayoutVars>
      </dgm:prSet>
      <dgm:spPr/>
    </dgm:pt>
    <dgm:pt modelId="{B8968603-0951-4502-9AD3-3E439AB075A2}" type="pres">
      <dgm:prSet presAssocID="{45E42890-161E-4B91-9373-15919917A0CA}" presName="rootComposite1" presStyleCnt="0"/>
      <dgm:spPr/>
    </dgm:pt>
    <dgm:pt modelId="{ECC7DD70-1DB9-4218-BEA2-ACB753F776E6}" type="pres">
      <dgm:prSet presAssocID="{45E42890-161E-4B91-9373-15919917A0CA}" presName="rootText1" presStyleLbl="node0" presStyleIdx="0" presStyleCnt="1">
        <dgm:presLayoutVars>
          <dgm:chPref val="3"/>
        </dgm:presLayoutVars>
      </dgm:prSet>
      <dgm:spPr/>
    </dgm:pt>
    <dgm:pt modelId="{6C261B3B-E796-4CA9-A5FB-1E21EA205628}" type="pres">
      <dgm:prSet presAssocID="{45E42890-161E-4B91-9373-15919917A0CA}" presName="rootConnector1" presStyleLbl="node1" presStyleIdx="0" presStyleCnt="0"/>
      <dgm:spPr/>
    </dgm:pt>
    <dgm:pt modelId="{D9448969-24EE-4D6E-AAFD-608DCC97B500}" type="pres">
      <dgm:prSet presAssocID="{45E42890-161E-4B91-9373-15919917A0CA}" presName="hierChild2" presStyleCnt="0"/>
      <dgm:spPr/>
    </dgm:pt>
    <dgm:pt modelId="{46FB499B-5CF9-4354-8CC6-C6EC971DDF91}" type="pres">
      <dgm:prSet presAssocID="{0DA952D8-CDEA-4C46-A874-7836DD4139A6}" presName="Name37" presStyleLbl="parChTrans1D2" presStyleIdx="0" presStyleCnt="5"/>
      <dgm:spPr/>
    </dgm:pt>
    <dgm:pt modelId="{887E4159-AEF7-4A7B-8E5D-06C0113A1BA6}" type="pres">
      <dgm:prSet presAssocID="{E893370A-37A3-441B-B221-5D540129F4C7}" presName="hierRoot2" presStyleCnt="0">
        <dgm:presLayoutVars>
          <dgm:hierBranch val="init"/>
        </dgm:presLayoutVars>
      </dgm:prSet>
      <dgm:spPr/>
    </dgm:pt>
    <dgm:pt modelId="{DA1249ED-65D1-4581-90DE-8BBDE3269E58}" type="pres">
      <dgm:prSet presAssocID="{E893370A-37A3-441B-B221-5D540129F4C7}" presName="rootComposite" presStyleCnt="0"/>
      <dgm:spPr/>
    </dgm:pt>
    <dgm:pt modelId="{7C660BB2-5623-4C94-97F5-218464DED4F8}" type="pres">
      <dgm:prSet presAssocID="{E893370A-37A3-441B-B221-5D540129F4C7}" presName="rootText" presStyleLbl="node2" presStyleIdx="0" presStyleCnt="5">
        <dgm:presLayoutVars>
          <dgm:chPref val="3"/>
        </dgm:presLayoutVars>
      </dgm:prSet>
      <dgm:spPr/>
    </dgm:pt>
    <dgm:pt modelId="{7C31A754-AC76-4577-9CF7-5E767980C234}" type="pres">
      <dgm:prSet presAssocID="{E893370A-37A3-441B-B221-5D540129F4C7}" presName="rootConnector" presStyleLbl="node2" presStyleIdx="0" presStyleCnt="5"/>
      <dgm:spPr/>
    </dgm:pt>
    <dgm:pt modelId="{FF78898B-947C-4788-8219-2923988C2E88}" type="pres">
      <dgm:prSet presAssocID="{E893370A-37A3-441B-B221-5D540129F4C7}" presName="hierChild4" presStyleCnt="0"/>
      <dgm:spPr/>
    </dgm:pt>
    <dgm:pt modelId="{EE9A7B05-D7F5-4C7A-8D82-D0812B165254}" type="pres">
      <dgm:prSet presAssocID="{95027939-1FA9-4987-8D63-9ABA8FA1EF31}" presName="Name37" presStyleLbl="parChTrans1D3" presStyleIdx="0" presStyleCnt="5"/>
      <dgm:spPr/>
    </dgm:pt>
    <dgm:pt modelId="{FCCAD085-5AF2-4458-8DB7-F29F81149551}" type="pres">
      <dgm:prSet presAssocID="{5F743775-4C2F-432B-8E2D-CF18A062138C}" presName="hierRoot2" presStyleCnt="0">
        <dgm:presLayoutVars>
          <dgm:hierBranch val="init"/>
        </dgm:presLayoutVars>
      </dgm:prSet>
      <dgm:spPr/>
    </dgm:pt>
    <dgm:pt modelId="{13CDE4EA-653C-44B1-9563-B5A7DFD160D2}" type="pres">
      <dgm:prSet presAssocID="{5F743775-4C2F-432B-8E2D-CF18A062138C}" presName="rootComposite" presStyleCnt="0"/>
      <dgm:spPr/>
    </dgm:pt>
    <dgm:pt modelId="{37F37928-9A1E-4D8D-9AD2-741DC5EEDF27}" type="pres">
      <dgm:prSet presAssocID="{5F743775-4C2F-432B-8E2D-CF18A062138C}" presName="rootText" presStyleLbl="node3" presStyleIdx="0" presStyleCnt="5">
        <dgm:presLayoutVars>
          <dgm:chPref val="3"/>
        </dgm:presLayoutVars>
      </dgm:prSet>
      <dgm:spPr/>
    </dgm:pt>
    <dgm:pt modelId="{7E942225-5881-4737-A0D9-13E94A923467}" type="pres">
      <dgm:prSet presAssocID="{5F743775-4C2F-432B-8E2D-CF18A062138C}" presName="rootConnector" presStyleLbl="node3" presStyleIdx="0" presStyleCnt="5"/>
      <dgm:spPr/>
    </dgm:pt>
    <dgm:pt modelId="{DD79AF5A-C0D9-48D8-8B64-D2CB0D93C4BA}" type="pres">
      <dgm:prSet presAssocID="{5F743775-4C2F-432B-8E2D-CF18A062138C}" presName="hierChild4" presStyleCnt="0"/>
      <dgm:spPr/>
    </dgm:pt>
    <dgm:pt modelId="{CDDA2845-B1A4-440E-B1E3-0491D798F228}" type="pres">
      <dgm:prSet presAssocID="{5F743775-4C2F-432B-8E2D-CF18A062138C}" presName="hierChild5" presStyleCnt="0"/>
      <dgm:spPr/>
    </dgm:pt>
    <dgm:pt modelId="{28282127-FE8C-4D4A-9096-5ED31A2421BE}" type="pres">
      <dgm:prSet presAssocID="{61265040-5DD5-4697-AB3F-DDC954F1F204}" presName="Name37" presStyleLbl="parChTrans1D3" presStyleIdx="1" presStyleCnt="5"/>
      <dgm:spPr/>
    </dgm:pt>
    <dgm:pt modelId="{BCE0E342-864D-4733-A189-74E212DFB75E}" type="pres">
      <dgm:prSet presAssocID="{AE9836AE-9E37-4D74-B393-01C98986808C}" presName="hierRoot2" presStyleCnt="0">
        <dgm:presLayoutVars>
          <dgm:hierBranch val="init"/>
        </dgm:presLayoutVars>
      </dgm:prSet>
      <dgm:spPr/>
    </dgm:pt>
    <dgm:pt modelId="{FE35E34D-C991-4F26-8A62-14D2CE9F7459}" type="pres">
      <dgm:prSet presAssocID="{AE9836AE-9E37-4D74-B393-01C98986808C}" presName="rootComposite" presStyleCnt="0"/>
      <dgm:spPr/>
    </dgm:pt>
    <dgm:pt modelId="{5C7AB286-9451-42A9-B9EE-B81B98FB0565}" type="pres">
      <dgm:prSet presAssocID="{AE9836AE-9E37-4D74-B393-01C98986808C}" presName="rootText" presStyleLbl="node3" presStyleIdx="1" presStyleCnt="5">
        <dgm:presLayoutVars>
          <dgm:chPref val="3"/>
        </dgm:presLayoutVars>
      </dgm:prSet>
      <dgm:spPr/>
    </dgm:pt>
    <dgm:pt modelId="{35AC0166-515B-46A2-948F-52907FD1ADD5}" type="pres">
      <dgm:prSet presAssocID="{AE9836AE-9E37-4D74-B393-01C98986808C}" presName="rootConnector" presStyleLbl="node3" presStyleIdx="1" presStyleCnt="5"/>
      <dgm:spPr/>
    </dgm:pt>
    <dgm:pt modelId="{17B7377F-EE72-4770-87AC-A028D9A178E2}" type="pres">
      <dgm:prSet presAssocID="{AE9836AE-9E37-4D74-B393-01C98986808C}" presName="hierChild4" presStyleCnt="0"/>
      <dgm:spPr/>
    </dgm:pt>
    <dgm:pt modelId="{4DAD1A39-A947-4ABA-9A2F-6D263E39AF39}" type="pres">
      <dgm:prSet presAssocID="{AE9836AE-9E37-4D74-B393-01C98986808C}" presName="hierChild5" presStyleCnt="0"/>
      <dgm:spPr/>
    </dgm:pt>
    <dgm:pt modelId="{6D05CA14-05B7-4F3A-8D7A-262A8F3382DF}" type="pres">
      <dgm:prSet presAssocID="{E893370A-37A3-441B-B221-5D540129F4C7}" presName="hierChild5" presStyleCnt="0"/>
      <dgm:spPr/>
    </dgm:pt>
    <dgm:pt modelId="{266E5890-7FC5-46A4-AE80-23EEA9A40DFB}" type="pres">
      <dgm:prSet presAssocID="{AEDCE141-43B1-416B-9FCB-0DA529C0D880}" presName="Name37" presStyleLbl="parChTrans1D2" presStyleIdx="1" presStyleCnt="5"/>
      <dgm:spPr/>
    </dgm:pt>
    <dgm:pt modelId="{88886B78-E5BF-4964-BE23-28A17ABDB60A}" type="pres">
      <dgm:prSet presAssocID="{9021C019-2317-4632-80AE-003D966758A7}" presName="hierRoot2" presStyleCnt="0">
        <dgm:presLayoutVars>
          <dgm:hierBranch val="init"/>
        </dgm:presLayoutVars>
      </dgm:prSet>
      <dgm:spPr/>
    </dgm:pt>
    <dgm:pt modelId="{6328A298-3817-4ADC-A848-28D1197171F0}" type="pres">
      <dgm:prSet presAssocID="{9021C019-2317-4632-80AE-003D966758A7}" presName="rootComposite" presStyleCnt="0"/>
      <dgm:spPr/>
    </dgm:pt>
    <dgm:pt modelId="{981262F9-A7C8-40E2-8733-58552FE8C6FC}" type="pres">
      <dgm:prSet presAssocID="{9021C019-2317-4632-80AE-003D966758A7}" presName="rootText" presStyleLbl="node2" presStyleIdx="1" presStyleCnt="5">
        <dgm:presLayoutVars>
          <dgm:chPref val="3"/>
        </dgm:presLayoutVars>
      </dgm:prSet>
      <dgm:spPr/>
    </dgm:pt>
    <dgm:pt modelId="{A54E6250-EE45-4C9A-9E18-D85244B4B339}" type="pres">
      <dgm:prSet presAssocID="{9021C019-2317-4632-80AE-003D966758A7}" presName="rootConnector" presStyleLbl="node2" presStyleIdx="1" presStyleCnt="5"/>
      <dgm:spPr/>
    </dgm:pt>
    <dgm:pt modelId="{AC82E858-9F86-4E1E-918E-32FC184F1198}" type="pres">
      <dgm:prSet presAssocID="{9021C019-2317-4632-80AE-003D966758A7}" presName="hierChild4" presStyleCnt="0"/>
      <dgm:spPr/>
    </dgm:pt>
    <dgm:pt modelId="{A1B845C8-58FF-4779-BE8C-A00F9E6E7522}" type="pres">
      <dgm:prSet presAssocID="{D941749D-9DF7-41CE-AB11-95F705D0E620}" presName="Name37" presStyleLbl="parChTrans1D3" presStyleIdx="2" presStyleCnt="5"/>
      <dgm:spPr/>
    </dgm:pt>
    <dgm:pt modelId="{12725203-AFF2-401E-814A-49291401458E}" type="pres">
      <dgm:prSet presAssocID="{B0CEC2FA-7D82-4312-B96E-81C2E2C08755}" presName="hierRoot2" presStyleCnt="0">
        <dgm:presLayoutVars>
          <dgm:hierBranch val="init"/>
        </dgm:presLayoutVars>
      </dgm:prSet>
      <dgm:spPr/>
    </dgm:pt>
    <dgm:pt modelId="{F58196D2-ECC8-4A36-84A3-A9855087BFFA}" type="pres">
      <dgm:prSet presAssocID="{B0CEC2FA-7D82-4312-B96E-81C2E2C08755}" presName="rootComposite" presStyleCnt="0"/>
      <dgm:spPr/>
    </dgm:pt>
    <dgm:pt modelId="{DECB30D9-2DA4-4DCC-B69C-7D73AE771D41}" type="pres">
      <dgm:prSet presAssocID="{B0CEC2FA-7D82-4312-B96E-81C2E2C08755}" presName="rootText" presStyleLbl="node3" presStyleIdx="2" presStyleCnt="5">
        <dgm:presLayoutVars>
          <dgm:chPref val="3"/>
        </dgm:presLayoutVars>
      </dgm:prSet>
      <dgm:spPr/>
    </dgm:pt>
    <dgm:pt modelId="{53183318-DF12-4F0D-9155-C1D6B6995731}" type="pres">
      <dgm:prSet presAssocID="{B0CEC2FA-7D82-4312-B96E-81C2E2C08755}" presName="rootConnector" presStyleLbl="node3" presStyleIdx="2" presStyleCnt="5"/>
      <dgm:spPr/>
    </dgm:pt>
    <dgm:pt modelId="{249475E6-872C-4FB9-9B03-B4DCC6FE8A1D}" type="pres">
      <dgm:prSet presAssocID="{B0CEC2FA-7D82-4312-B96E-81C2E2C08755}" presName="hierChild4" presStyleCnt="0"/>
      <dgm:spPr/>
    </dgm:pt>
    <dgm:pt modelId="{0756E25A-DCE5-40E7-806D-AD944057FA7E}" type="pres">
      <dgm:prSet presAssocID="{B0CEC2FA-7D82-4312-B96E-81C2E2C08755}" presName="hierChild5" presStyleCnt="0"/>
      <dgm:spPr/>
    </dgm:pt>
    <dgm:pt modelId="{A6E9228E-C469-47F1-B2D2-3A9809D7D2E4}" type="pres">
      <dgm:prSet presAssocID="{8FCC081B-7797-4181-899A-F06CDD3136DA}" presName="Name37" presStyleLbl="parChTrans1D3" presStyleIdx="3" presStyleCnt="5"/>
      <dgm:spPr/>
    </dgm:pt>
    <dgm:pt modelId="{819A3E4E-A5D8-49D7-865A-24E90E0DB36F}" type="pres">
      <dgm:prSet presAssocID="{C1298422-C5F6-4607-A0D4-6FB224444C7C}" presName="hierRoot2" presStyleCnt="0">
        <dgm:presLayoutVars>
          <dgm:hierBranch val="init"/>
        </dgm:presLayoutVars>
      </dgm:prSet>
      <dgm:spPr/>
    </dgm:pt>
    <dgm:pt modelId="{F9F56ECB-E3AA-4BBA-B4ED-CF202D5E8F42}" type="pres">
      <dgm:prSet presAssocID="{C1298422-C5F6-4607-A0D4-6FB224444C7C}" presName="rootComposite" presStyleCnt="0"/>
      <dgm:spPr/>
    </dgm:pt>
    <dgm:pt modelId="{14B33620-A7BE-4624-BED6-DE75402F70CE}" type="pres">
      <dgm:prSet presAssocID="{C1298422-C5F6-4607-A0D4-6FB224444C7C}" presName="rootText" presStyleLbl="node3" presStyleIdx="3" presStyleCnt="5">
        <dgm:presLayoutVars>
          <dgm:chPref val="3"/>
        </dgm:presLayoutVars>
      </dgm:prSet>
      <dgm:spPr/>
    </dgm:pt>
    <dgm:pt modelId="{4F6775BE-9D7A-4E06-ACDD-EE4AF80C3320}" type="pres">
      <dgm:prSet presAssocID="{C1298422-C5F6-4607-A0D4-6FB224444C7C}" presName="rootConnector" presStyleLbl="node3" presStyleIdx="3" presStyleCnt="5"/>
      <dgm:spPr/>
    </dgm:pt>
    <dgm:pt modelId="{18A1786E-CC00-4223-8C94-2BEDBA22943A}" type="pres">
      <dgm:prSet presAssocID="{C1298422-C5F6-4607-A0D4-6FB224444C7C}" presName="hierChild4" presStyleCnt="0"/>
      <dgm:spPr/>
    </dgm:pt>
    <dgm:pt modelId="{E6B31562-A098-4BA2-9898-5BA72D7B203A}" type="pres">
      <dgm:prSet presAssocID="{C1298422-C5F6-4607-A0D4-6FB224444C7C}" presName="hierChild5" presStyleCnt="0"/>
      <dgm:spPr/>
    </dgm:pt>
    <dgm:pt modelId="{F8415721-C295-4758-8B66-91030D31D65A}" type="pres">
      <dgm:prSet presAssocID="{F6E6BBAE-86B8-4C7B-8C50-B9EAD418A414}" presName="Name37" presStyleLbl="parChTrans1D3" presStyleIdx="4" presStyleCnt="5"/>
      <dgm:spPr/>
    </dgm:pt>
    <dgm:pt modelId="{5F21BED7-104B-48FE-92F9-F90721E109C6}" type="pres">
      <dgm:prSet presAssocID="{5DEF2764-8DD7-44A4-B959-99D9DC6C8AA9}" presName="hierRoot2" presStyleCnt="0">
        <dgm:presLayoutVars>
          <dgm:hierBranch val="init"/>
        </dgm:presLayoutVars>
      </dgm:prSet>
      <dgm:spPr/>
    </dgm:pt>
    <dgm:pt modelId="{ED1508A2-3586-49D3-A94E-A32CEA5E2094}" type="pres">
      <dgm:prSet presAssocID="{5DEF2764-8DD7-44A4-B959-99D9DC6C8AA9}" presName="rootComposite" presStyleCnt="0"/>
      <dgm:spPr/>
    </dgm:pt>
    <dgm:pt modelId="{65B7B46F-ADE8-40CD-A64F-76EA58711342}" type="pres">
      <dgm:prSet presAssocID="{5DEF2764-8DD7-44A4-B959-99D9DC6C8AA9}" presName="rootText" presStyleLbl="node3" presStyleIdx="4" presStyleCnt="5">
        <dgm:presLayoutVars>
          <dgm:chPref val="3"/>
        </dgm:presLayoutVars>
      </dgm:prSet>
      <dgm:spPr/>
    </dgm:pt>
    <dgm:pt modelId="{38C36947-A723-44C5-A119-2931FCEB8F06}" type="pres">
      <dgm:prSet presAssocID="{5DEF2764-8DD7-44A4-B959-99D9DC6C8AA9}" presName="rootConnector" presStyleLbl="node3" presStyleIdx="4" presStyleCnt="5"/>
      <dgm:spPr/>
    </dgm:pt>
    <dgm:pt modelId="{B7E4EF1B-0BBC-493D-B35B-C67550E333F7}" type="pres">
      <dgm:prSet presAssocID="{5DEF2764-8DD7-44A4-B959-99D9DC6C8AA9}" presName="hierChild4" presStyleCnt="0"/>
      <dgm:spPr/>
    </dgm:pt>
    <dgm:pt modelId="{5BBE6EF8-F501-4BED-AFEF-9491082FC95F}" type="pres">
      <dgm:prSet presAssocID="{5DEF2764-8DD7-44A4-B959-99D9DC6C8AA9}" presName="hierChild5" presStyleCnt="0"/>
      <dgm:spPr/>
    </dgm:pt>
    <dgm:pt modelId="{8875FBE8-20ED-43D3-ACA4-83E8C92BE10E}" type="pres">
      <dgm:prSet presAssocID="{9021C019-2317-4632-80AE-003D966758A7}" presName="hierChild5" presStyleCnt="0"/>
      <dgm:spPr/>
    </dgm:pt>
    <dgm:pt modelId="{8E592507-64B5-43A2-8E1B-16508546FFA9}" type="pres">
      <dgm:prSet presAssocID="{7BCEFF5B-9E43-4B53-83F0-94E6F216EBD0}" presName="Name37" presStyleLbl="parChTrans1D2" presStyleIdx="2" presStyleCnt="5"/>
      <dgm:spPr/>
    </dgm:pt>
    <dgm:pt modelId="{D8FFDFBA-B435-40DF-BE8C-98D829517868}" type="pres">
      <dgm:prSet presAssocID="{0C3F8EF8-9BCF-4616-9828-5F9097861FB2}" presName="hierRoot2" presStyleCnt="0">
        <dgm:presLayoutVars>
          <dgm:hierBranch val="init"/>
        </dgm:presLayoutVars>
      </dgm:prSet>
      <dgm:spPr/>
    </dgm:pt>
    <dgm:pt modelId="{D405D709-2AC9-48A6-A8DD-099500E357F1}" type="pres">
      <dgm:prSet presAssocID="{0C3F8EF8-9BCF-4616-9828-5F9097861FB2}" presName="rootComposite" presStyleCnt="0"/>
      <dgm:spPr/>
    </dgm:pt>
    <dgm:pt modelId="{14C56A90-1356-40EA-AA6E-29B209B8B76E}" type="pres">
      <dgm:prSet presAssocID="{0C3F8EF8-9BCF-4616-9828-5F9097861FB2}" presName="rootText" presStyleLbl="node2" presStyleIdx="2" presStyleCnt="5">
        <dgm:presLayoutVars>
          <dgm:chPref val="3"/>
        </dgm:presLayoutVars>
      </dgm:prSet>
      <dgm:spPr/>
    </dgm:pt>
    <dgm:pt modelId="{F97808D8-9611-44A2-A1A3-86AAC7F947A5}" type="pres">
      <dgm:prSet presAssocID="{0C3F8EF8-9BCF-4616-9828-5F9097861FB2}" presName="rootConnector" presStyleLbl="node2" presStyleIdx="2" presStyleCnt="5"/>
      <dgm:spPr/>
    </dgm:pt>
    <dgm:pt modelId="{B97E62C5-CCCD-49E8-AFAB-BDA5D01F83BF}" type="pres">
      <dgm:prSet presAssocID="{0C3F8EF8-9BCF-4616-9828-5F9097861FB2}" presName="hierChild4" presStyleCnt="0"/>
      <dgm:spPr/>
    </dgm:pt>
    <dgm:pt modelId="{47664038-FE6F-4A91-A48C-4492F9DC2C77}" type="pres">
      <dgm:prSet presAssocID="{0C3F8EF8-9BCF-4616-9828-5F9097861FB2}" presName="hierChild5" presStyleCnt="0"/>
      <dgm:spPr/>
    </dgm:pt>
    <dgm:pt modelId="{2ADC1112-A8FE-4C4B-9A3D-1255530AF971}" type="pres">
      <dgm:prSet presAssocID="{358D56ED-C928-4528-8AC4-5EE19F39D16D}" presName="Name37" presStyleLbl="parChTrans1D2" presStyleIdx="3" presStyleCnt="5"/>
      <dgm:spPr/>
    </dgm:pt>
    <dgm:pt modelId="{F20935CB-A4D2-482C-80FD-8ED795D94D65}" type="pres">
      <dgm:prSet presAssocID="{B1C4751D-BFA6-440A-898F-7B7C883F9F4F}" presName="hierRoot2" presStyleCnt="0">
        <dgm:presLayoutVars>
          <dgm:hierBranch val="init"/>
        </dgm:presLayoutVars>
      </dgm:prSet>
      <dgm:spPr/>
    </dgm:pt>
    <dgm:pt modelId="{D5FDDC6B-617A-44C6-85CD-0C665C0F8310}" type="pres">
      <dgm:prSet presAssocID="{B1C4751D-BFA6-440A-898F-7B7C883F9F4F}" presName="rootComposite" presStyleCnt="0"/>
      <dgm:spPr/>
    </dgm:pt>
    <dgm:pt modelId="{A63A1DE3-D1DB-4E78-B192-00F99F60977C}" type="pres">
      <dgm:prSet presAssocID="{B1C4751D-BFA6-440A-898F-7B7C883F9F4F}" presName="rootText" presStyleLbl="node2" presStyleIdx="3" presStyleCnt="5">
        <dgm:presLayoutVars>
          <dgm:chPref val="3"/>
        </dgm:presLayoutVars>
      </dgm:prSet>
      <dgm:spPr/>
    </dgm:pt>
    <dgm:pt modelId="{2CD105D9-02E2-4344-B778-B428DAEDD942}" type="pres">
      <dgm:prSet presAssocID="{B1C4751D-BFA6-440A-898F-7B7C883F9F4F}" presName="rootConnector" presStyleLbl="node2" presStyleIdx="3" presStyleCnt="5"/>
      <dgm:spPr/>
    </dgm:pt>
    <dgm:pt modelId="{698B0BFF-1C05-45A2-914E-0A84A9AFB205}" type="pres">
      <dgm:prSet presAssocID="{B1C4751D-BFA6-440A-898F-7B7C883F9F4F}" presName="hierChild4" presStyleCnt="0"/>
      <dgm:spPr/>
    </dgm:pt>
    <dgm:pt modelId="{9556F27A-A601-405A-A24B-FD8A0865509C}" type="pres">
      <dgm:prSet presAssocID="{B1C4751D-BFA6-440A-898F-7B7C883F9F4F}" presName="hierChild5" presStyleCnt="0"/>
      <dgm:spPr/>
    </dgm:pt>
    <dgm:pt modelId="{FF8E05F3-44A5-4497-A166-BF456E9EB89A}" type="pres">
      <dgm:prSet presAssocID="{A4A61F84-EEB9-4B8C-9767-442ECF60B3B0}" presName="Name37" presStyleLbl="parChTrans1D2" presStyleIdx="4" presStyleCnt="5"/>
      <dgm:spPr/>
    </dgm:pt>
    <dgm:pt modelId="{FEBE6BF2-500C-4F20-B8AE-176545E4AFB6}" type="pres">
      <dgm:prSet presAssocID="{F3BFFE34-56DD-4EBA-B7B2-22EDA0CF1BFC}" presName="hierRoot2" presStyleCnt="0">
        <dgm:presLayoutVars>
          <dgm:hierBranch val="init"/>
        </dgm:presLayoutVars>
      </dgm:prSet>
      <dgm:spPr/>
    </dgm:pt>
    <dgm:pt modelId="{BE50A924-E632-45D9-9F5B-2D544267FAF7}" type="pres">
      <dgm:prSet presAssocID="{F3BFFE34-56DD-4EBA-B7B2-22EDA0CF1BFC}" presName="rootComposite" presStyleCnt="0"/>
      <dgm:spPr/>
    </dgm:pt>
    <dgm:pt modelId="{1C803B25-7026-494C-8FE7-85C9A7EE980A}" type="pres">
      <dgm:prSet presAssocID="{F3BFFE34-56DD-4EBA-B7B2-22EDA0CF1BFC}" presName="rootText" presStyleLbl="node2" presStyleIdx="4" presStyleCnt="5">
        <dgm:presLayoutVars>
          <dgm:chPref val="3"/>
        </dgm:presLayoutVars>
      </dgm:prSet>
      <dgm:spPr/>
    </dgm:pt>
    <dgm:pt modelId="{5C8664AF-DBEF-4E66-9FA6-D14E12821D3A}" type="pres">
      <dgm:prSet presAssocID="{F3BFFE34-56DD-4EBA-B7B2-22EDA0CF1BFC}" presName="rootConnector" presStyleLbl="node2" presStyleIdx="4" presStyleCnt="5"/>
      <dgm:spPr/>
    </dgm:pt>
    <dgm:pt modelId="{EBD3E7C6-A039-4B5A-A622-71B3A7658261}" type="pres">
      <dgm:prSet presAssocID="{F3BFFE34-56DD-4EBA-B7B2-22EDA0CF1BFC}" presName="hierChild4" presStyleCnt="0"/>
      <dgm:spPr/>
    </dgm:pt>
    <dgm:pt modelId="{4E5EE216-B94D-42DB-AC79-CA026470D58B}" type="pres">
      <dgm:prSet presAssocID="{F3BFFE34-56DD-4EBA-B7B2-22EDA0CF1BFC}" presName="hierChild5" presStyleCnt="0"/>
      <dgm:spPr/>
    </dgm:pt>
    <dgm:pt modelId="{BDA50681-775B-4799-9A01-E2553CF07A14}" type="pres">
      <dgm:prSet presAssocID="{45E42890-161E-4B91-9373-15919917A0CA}" presName="hierChild3" presStyleCnt="0"/>
      <dgm:spPr/>
    </dgm:pt>
  </dgm:ptLst>
  <dgm:cxnLst>
    <dgm:cxn modelId="{F8EC5B01-2B04-4435-8B21-E53F08D1A7F9}" type="presOf" srcId="{B0CEC2FA-7D82-4312-B96E-81C2E2C08755}" destId="{DECB30D9-2DA4-4DCC-B69C-7D73AE771D41}" srcOrd="0" destOrd="0" presId="urn:microsoft.com/office/officeart/2005/8/layout/orgChart1"/>
    <dgm:cxn modelId="{7F728A04-1EA2-466A-8E11-E0C616FC070B}" type="presOf" srcId="{7BCEFF5B-9E43-4B53-83F0-94E6F216EBD0}" destId="{8E592507-64B5-43A2-8E1B-16508546FFA9}" srcOrd="0" destOrd="0" presId="urn:microsoft.com/office/officeart/2005/8/layout/orgChart1"/>
    <dgm:cxn modelId="{FAD37407-FD9C-463A-82CA-8C12B0966CD8}" srcId="{E893370A-37A3-441B-B221-5D540129F4C7}" destId="{AE9836AE-9E37-4D74-B393-01C98986808C}" srcOrd="1" destOrd="0" parTransId="{61265040-5DD5-4697-AB3F-DDC954F1F204}" sibTransId="{2B22FD8C-6E73-40A5-9D2D-C1732428B34D}"/>
    <dgm:cxn modelId="{6C621F0A-322F-4CF4-8D30-697EF866DB2E}" type="presOf" srcId="{C1298422-C5F6-4607-A0D4-6FB224444C7C}" destId="{14B33620-A7BE-4624-BED6-DE75402F70CE}" srcOrd="0" destOrd="0" presId="urn:microsoft.com/office/officeart/2005/8/layout/orgChart1"/>
    <dgm:cxn modelId="{2F6D9F1E-0248-4986-8D94-B167CD66C327}" type="presOf" srcId="{95027939-1FA9-4987-8D63-9ABA8FA1EF31}" destId="{EE9A7B05-D7F5-4C7A-8D82-D0812B165254}" srcOrd="0" destOrd="0" presId="urn:microsoft.com/office/officeart/2005/8/layout/orgChart1"/>
    <dgm:cxn modelId="{EFC10C20-2E4C-4989-BA49-08D9B38C3A6D}" type="presOf" srcId="{E893370A-37A3-441B-B221-5D540129F4C7}" destId="{7C660BB2-5623-4C94-97F5-218464DED4F8}" srcOrd="0" destOrd="0" presId="urn:microsoft.com/office/officeart/2005/8/layout/orgChart1"/>
    <dgm:cxn modelId="{DC1F5025-FE4A-4731-96BA-E67E49DA4A1F}" srcId="{45E42890-161E-4B91-9373-15919917A0CA}" destId="{F3BFFE34-56DD-4EBA-B7B2-22EDA0CF1BFC}" srcOrd="4" destOrd="0" parTransId="{A4A61F84-EEB9-4B8C-9767-442ECF60B3B0}" sibTransId="{CB6DE3D0-417F-4543-BB36-3248482AA494}"/>
    <dgm:cxn modelId="{383E0326-541B-4044-AA3F-C3B050C1E7B9}" type="presOf" srcId="{F3BFFE34-56DD-4EBA-B7B2-22EDA0CF1BFC}" destId="{5C8664AF-DBEF-4E66-9FA6-D14E12821D3A}" srcOrd="1" destOrd="0" presId="urn:microsoft.com/office/officeart/2005/8/layout/orgChart1"/>
    <dgm:cxn modelId="{BF398B34-D57D-4D68-B18D-FD438064FC8C}" type="presOf" srcId="{B0CEC2FA-7D82-4312-B96E-81C2E2C08755}" destId="{53183318-DF12-4F0D-9155-C1D6B6995731}" srcOrd="1" destOrd="0" presId="urn:microsoft.com/office/officeart/2005/8/layout/orgChart1"/>
    <dgm:cxn modelId="{7B1AA839-4D0A-4FDF-80D5-3DA497339ECD}" type="presOf" srcId="{0DA952D8-CDEA-4C46-A874-7836DD4139A6}" destId="{46FB499B-5CF9-4354-8CC6-C6EC971DDF91}" srcOrd="0" destOrd="0" presId="urn:microsoft.com/office/officeart/2005/8/layout/orgChart1"/>
    <dgm:cxn modelId="{AD5BC35B-0FDD-425A-AF20-B0F404696952}" srcId="{E893370A-37A3-441B-B221-5D540129F4C7}" destId="{5F743775-4C2F-432B-8E2D-CF18A062138C}" srcOrd="0" destOrd="0" parTransId="{95027939-1FA9-4987-8D63-9ABA8FA1EF31}" sibTransId="{35BEAD7A-5CB2-4F06-A37F-0E690AA09AEC}"/>
    <dgm:cxn modelId="{73E1B564-9A94-48B5-9128-97888E8AD26C}" type="presOf" srcId="{9021C019-2317-4632-80AE-003D966758A7}" destId="{A54E6250-EE45-4C9A-9E18-D85244B4B339}" srcOrd="1" destOrd="0" presId="urn:microsoft.com/office/officeart/2005/8/layout/orgChart1"/>
    <dgm:cxn modelId="{AB811D54-68DB-45E9-BE48-91B633424CB9}" type="presOf" srcId="{AE9836AE-9E37-4D74-B393-01C98986808C}" destId="{5C7AB286-9451-42A9-B9EE-B81B98FB0565}" srcOrd="0" destOrd="0" presId="urn:microsoft.com/office/officeart/2005/8/layout/orgChart1"/>
    <dgm:cxn modelId="{40A6E854-76FD-4F2D-9FEC-FA5AA47C9CFA}" type="presOf" srcId="{AEDCE141-43B1-416B-9FCB-0DA529C0D880}" destId="{266E5890-7FC5-46A4-AE80-23EEA9A40DFB}" srcOrd="0" destOrd="0" presId="urn:microsoft.com/office/officeart/2005/8/layout/orgChart1"/>
    <dgm:cxn modelId="{B833E779-F6AF-4805-BBDC-EB4FF7303CAB}" type="presOf" srcId="{358D56ED-C928-4528-8AC4-5EE19F39D16D}" destId="{2ADC1112-A8FE-4C4B-9A3D-1255530AF971}" srcOrd="0" destOrd="0" presId="urn:microsoft.com/office/officeart/2005/8/layout/orgChart1"/>
    <dgm:cxn modelId="{CA6CF65A-D475-4DE3-9B43-CBCA9B25F043}" type="presOf" srcId="{5DEF2764-8DD7-44A4-B959-99D9DC6C8AA9}" destId="{38C36947-A723-44C5-A119-2931FCEB8F06}" srcOrd="1" destOrd="0" presId="urn:microsoft.com/office/officeart/2005/8/layout/orgChart1"/>
    <dgm:cxn modelId="{F7310D7D-6C75-42E5-8C68-2EAE060FC9AF}" type="presOf" srcId="{5DEF2764-8DD7-44A4-B959-99D9DC6C8AA9}" destId="{65B7B46F-ADE8-40CD-A64F-76EA58711342}" srcOrd="0" destOrd="0" presId="urn:microsoft.com/office/officeart/2005/8/layout/orgChart1"/>
    <dgm:cxn modelId="{2657E983-7B52-49A6-AA78-FD55F573FEF6}" srcId="{45E42890-161E-4B91-9373-15919917A0CA}" destId="{9021C019-2317-4632-80AE-003D966758A7}" srcOrd="1" destOrd="0" parTransId="{AEDCE141-43B1-416B-9FCB-0DA529C0D880}" sibTransId="{B7491EAB-F0CE-401C-9343-E26BF207F64B}"/>
    <dgm:cxn modelId="{A493F185-06A7-43E9-9026-A8C6673634F1}" type="presOf" srcId="{3C929036-BF5E-4E7A-89FA-5220EECEC479}" destId="{59E74FD0-A36B-482C-80B0-31CF5C9C3C69}" srcOrd="0" destOrd="0" presId="urn:microsoft.com/office/officeart/2005/8/layout/orgChart1"/>
    <dgm:cxn modelId="{D7761289-CE15-4366-A622-F684AEAEB1A5}" srcId="{45E42890-161E-4B91-9373-15919917A0CA}" destId="{E893370A-37A3-441B-B221-5D540129F4C7}" srcOrd="0" destOrd="0" parTransId="{0DA952D8-CDEA-4C46-A874-7836DD4139A6}" sibTransId="{10C873A9-06DF-4680-A72C-CD41C0FCE190}"/>
    <dgm:cxn modelId="{B1BA628B-45E0-4F91-B655-C388005DAD70}" type="presOf" srcId="{61265040-5DD5-4697-AB3F-DDC954F1F204}" destId="{28282127-FE8C-4D4A-9096-5ED31A2421BE}" srcOrd="0" destOrd="0" presId="urn:microsoft.com/office/officeart/2005/8/layout/orgChart1"/>
    <dgm:cxn modelId="{8BA1138C-33A1-4F1A-91B0-51D40CE5CAD8}" type="presOf" srcId="{0C3F8EF8-9BCF-4616-9828-5F9097861FB2}" destId="{14C56A90-1356-40EA-AA6E-29B209B8B76E}" srcOrd="0" destOrd="0" presId="urn:microsoft.com/office/officeart/2005/8/layout/orgChart1"/>
    <dgm:cxn modelId="{E6782B93-0048-4BE8-B932-F79E481C71C4}" type="presOf" srcId="{5F743775-4C2F-432B-8E2D-CF18A062138C}" destId="{37F37928-9A1E-4D8D-9AD2-741DC5EEDF27}" srcOrd="0" destOrd="0" presId="urn:microsoft.com/office/officeart/2005/8/layout/orgChart1"/>
    <dgm:cxn modelId="{B783D793-B15E-45DB-B202-0357A8D8DB99}" type="presOf" srcId="{0C3F8EF8-9BCF-4616-9828-5F9097861FB2}" destId="{F97808D8-9611-44A2-A1A3-86AAC7F947A5}" srcOrd="1" destOrd="0" presId="urn:microsoft.com/office/officeart/2005/8/layout/orgChart1"/>
    <dgm:cxn modelId="{BDFDC497-24A8-48B5-80BB-C053D6B6A7BD}" srcId="{9021C019-2317-4632-80AE-003D966758A7}" destId="{5DEF2764-8DD7-44A4-B959-99D9DC6C8AA9}" srcOrd="2" destOrd="0" parTransId="{F6E6BBAE-86B8-4C7B-8C50-B9EAD418A414}" sibTransId="{2D8B4761-13B0-4683-8621-49C76A0F4D48}"/>
    <dgm:cxn modelId="{D8E6819A-C1EE-4F4A-9543-D65ABC6BBB40}" srcId="{45E42890-161E-4B91-9373-15919917A0CA}" destId="{0C3F8EF8-9BCF-4616-9828-5F9097861FB2}" srcOrd="2" destOrd="0" parTransId="{7BCEFF5B-9E43-4B53-83F0-94E6F216EBD0}" sibTransId="{7CEF4551-78EF-4BC4-A46D-204D9BD25AEF}"/>
    <dgm:cxn modelId="{BB3608A0-009D-482B-A105-EAAA77E8DB30}" srcId="{45E42890-161E-4B91-9373-15919917A0CA}" destId="{B1C4751D-BFA6-440A-898F-7B7C883F9F4F}" srcOrd="3" destOrd="0" parTransId="{358D56ED-C928-4528-8AC4-5EE19F39D16D}" sibTransId="{F5EC3649-268A-400F-841B-32B7696D296C}"/>
    <dgm:cxn modelId="{CA4DB4A0-554C-45E7-9444-AB5DCCB8B600}" type="presOf" srcId="{C1298422-C5F6-4607-A0D4-6FB224444C7C}" destId="{4F6775BE-9D7A-4E06-ACDD-EE4AF80C3320}" srcOrd="1" destOrd="0" presId="urn:microsoft.com/office/officeart/2005/8/layout/orgChart1"/>
    <dgm:cxn modelId="{8C64F4AB-0467-4A0D-834F-362F81B0ACD9}" type="presOf" srcId="{45E42890-161E-4B91-9373-15919917A0CA}" destId="{ECC7DD70-1DB9-4218-BEA2-ACB753F776E6}" srcOrd="0" destOrd="0" presId="urn:microsoft.com/office/officeart/2005/8/layout/orgChart1"/>
    <dgm:cxn modelId="{A9F8FFAD-843D-45F8-B967-CC395BC968BF}" type="presOf" srcId="{A4A61F84-EEB9-4B8C-9767-442ECF60B3B0}" destId="{FF8E05F3-44A5-4497-A166-BF456E9EB89A}" srcOrd="0" destOrd="0" presId="urn:microsoft.com/office/officeart/2005/8/layout/orgChart1"/>
    <dgm:cxn modelId="{01BE36B7-50C2-42AE-94CF-CE06C23F0B52}" srcId="{9021C019-2317-4632-80AE-003D966758A7}" destId="{B0CEC2FA-7D82-4312-B96E-81C2E2C08755}" srcOrd="0" destOrd="0" parTransId="{D941749D-9DF7-41CE-AB11-95F705D0E620}" sibTransId="{F84E26B1-9C66-4408-80D4-B2315E9C068B}"/>
    <dgm:cxn modelId="{9D447EBD-2722-476B-9FEB-E9C2CE139FAF}" type="presOf" srcId="{D941749D-9DF7-41CE-AB11-95F705D0E620}" destId="{A1B845C8-58FF-4779-BE8C-A00F9E6E7522}" srcOrd="0" destOrd="0" presId="urn:microsoft.com/office/officeart/2005/8/layout/orgChart1"/>
    <dgm:cxn modelId="{2075C2C5-5595-4C81-A8C3-0147253A0203}" type="presOf" srcId="{F3BFFE34-56DD-4EBA-B7B2-22EDA0CF1BFC}" destId="{1C803B25-7026-494C-8FE7-85C9A7EE980A}" srcOrd="0" destOrd="0" presId="urn:microsoft.com/office/officeart/2005/8/layout/orgChart1"/>
    <dgm:cxn modelId="{68C0CEC8-112B-4A6C-959E-2B72B7C5258E}" type="presOf" srcId="{AE9836AE-9E37-4D74-B393-01C98986808C}" destId="{35AC0166-515B-46A2-948F-52907FD1ADD5}" srcOrd="1" destOrd="0" presId="urn:microsoft.com/office/officeart/2005/8/layout/orgChart1"/>
    <dgm:cxn modelId="{CD5413CB-A5AE-419C-81EA-F0B7E66F6C80}" type="presOf" srcId="{F6E6BBAE-86B8-4C7B-8C50-B9EAD418A414}" destId="{F8415721-C295-4758-8B66-91030D31D65A}" srcOrd="0" destOrd="0" presId="urn:microsoft.com/office/officeart/2005/8/layout/orgChart1"/>
    <dgm:cxn modelId="{258154CD-A7B6-4519-A660-5DCC0D4DEDC7}" type="presOf" srcId="{E893370A-37A3-441B-B221-5D540129F4C7}" destId="{7C31A754-AC76-4577-9CF7-5E767980C234}" srcOrd="1" destOrd="0" presId="urn:microsoft.com/office/officeart/2005/8/layout/orgChart1"/>
    <dgm:cxn modelId="{42DDC5D0-A3FE-4E8D-AE0E-C8D894918608}" type="presOf" srcId="{5F743775-4C2F-432B-8E2D-CF18A062138C}" destId="{7E942225-5881-4737-A0D9-13E94A923467}" srcOrd="1" destOrd="0" presId="urn:microsoft.com/office/officeart/2005/8/layout/orgChart1"/>
    <dgm:cxn modelId="{862692D2-4831-4A61-A8A8-3298DDC21258}" type="presOf" srcId="{B1C4751D-BFA6-440A-898F-7B7C883F9F4F}" destId="{2CD105D9-02E2-4344-B778-B428DAEDD942}" srcOrd="1" destOrd="0" presId="urn:microsoft.com/office/officeart/2005/8/layout/orgChart1"/>
    <dgm:cxn modelId="{FF2B96D3-E299-4477-88B1-97D46FFA7D53}" srcId="{9021C019-2317-4632-80AE-003D966758A7}" destId="{C1298422-C5F6-4607-A0D4-6FB224444C7C}" srcOrd="1" destOrd="0" parTransId="{8FCC081B-7797-4181-899A-F06CDD3136DA}" sibTransId="{72F7A450-15AF-47CE-BD9A-DBCD1970CAAA}"/>
    <dgm:cxn modelId="{17F72AE3-18B0-456A-AEDE-14946FE8C60B}" type="presOf" srcId="{9021C019-2317-4632-80AE-003D966758A7}" destId="{981262F9-A7C8-40E2-8733-58552FE8C6FC}" srcOrd="0" destOrd="0" presId="urn:microsoft.com/office/officeart/2005/8/layout/orgChart1"/>
    <dgm:cxn modelId="{579CD4E5-0227-4831-890A-8EC704698E47}" type="presOf" srcId="{8FCC081B-7797-4181-899A-F06CDD3136DA}" destId="{A6E9228E-C469-47F1-B2D2-3A9809D7D2E4}" srcOrd="0" destOrd="0" presId="urn:microsoft.com/office/officeart/2005/8/layout/orgChart1"/>
    <dgm:cxn modelId="{415AF1F0-D7F0-4E4E-9F22-CAC1674118D8}" type="presOf" srcId="{45E42890-161E-4B91-9373-15919917A0CA}" destId="{6C261B3B-E796-4CA9-A5FB-1E21EA205628}" srcOrd="1" destOrd="0" presId="urn:microsoft.com/office/officeart/2005/8/layout/orgChart1"/>
    <dgm:cxn modelId="{5288E2F7-0CBF-4656-827B-F762A911913D}" type="presOf" srcId="{B1C4751D-BFA6-440A-898F-7B7C883F9F4F}" destId="{A63A1DE3-D1DB-4E78-B192-00F99F60977C}" srcOrd="0" destOrd="0" presId="urn:microsoft.com/office/officeart/2005/8/layout/orgChart1"/>
    <dgm:cxn modelId="{6D28CAFE-3EB0-41C6-B80F-D7B7573DA76A}" srcId="{3C929036-BF5E-4E7A-89FA-5220EECEC479}" destId="{45E42890-161E-4B91-9373-15919917A0CA}" srcOrd="0" destOrd="0" parTransId="{6B3E2E7E-1FDE-4C85-919B-79287BAE9954}" sibTransId="{E4ECABB0-0B8D-4F35-B5FE-D97187027200}"/>
    <dgm:cxn modelId="{C5ECBCA5-4EA1-4A45-8F5D-EE8A15365E65}" type="presParOf" srcId="{59E74FD0-A36B-482C-80B0-31CF5C9C3C69}" destId="{76F69CA4-2798-41F7-B88F-24197CA33B46}" srcOrd="0" destOrd="0" presId="urn:microsoft.com/office/officeart/2005/8/layout/orgChart1"/>
    <dgm:cxn modelId="{D04F2EB1-BC5B-488A-B305-F3663A28894F}" type="presParOf" srcId="{76F69CA4-2798-41F7-B88F-24197CA33B46}" destId="{B8968603-0951-4502-9AD3-3E439AB075A2}" srcOrd="0" destOrd="0" presId="urn:microsoft.com/office/officeart/2005/8/layout/orgChart1"/>
    <dgm:cxn modelId="{D680CFA4-D5A5-4A62-9FD3-DEAD541D20A9}" type="presParOf" srcId="{B8968603-0951-4502-9AD3-3E439AB075A2}" destId="{ECC7DD70-1DB9-4218-BEA2-ACB753F776E6}" srcOrd="0" destOrd="0" presId="urn:microsoft.com/office/officeart/2005/8/layout/orgChart1"/>
    <dgm:cxn modelId="{B707E36B-8519-490B-8595-11A94BE285C3}" type="presParOf" srcId="{B8968603-0951-4502-9AD3-3E439AB075A2}" destId="{6C261B3B-E796-4CA9-A5FB-1E21EA205628}" srcOrd="1" destOrd="0" presId="urn:microsoft.com/office/officeart/2005/8/layout/orgChart1"/>
    <dgm:cxn modelId="{1CDD3676-10F4-4697-897D-E35CAAFE11D1}" type="presParOf" srcId="{76F69CA4-2798-41F7-B88F-24197CA33B46}" destId="{D9448969-24EE-4D6E-AAFD-608DCC97B500}" srcOrd="1" destOrd="0" presId="urn:microsoft.com/office/officeart/2005/8/layout/orgChart1"/>
    <dgm:cxn modelId="{3FE3636E-962A-4A65-B064-2ED9D680FF4F}" type="presParOf" srcId="{D9448969-24EE-4D6E-AAFD-608DCC97B500}" destId="{46FB499B-5CF9-4354-8CC6-C6EC971DDF91}" srcOrd="0" destOrd="0" presId="urn:microsoft.com/office/officeart/2005/8/layout/orgChart1"/>
    <dgm:cxn modelId="{95005EC3-0627-439C-B3D5-79528E780E24}" type="presParOf" srcId="{D9448969-24EE-4D6E-AAFD-608DCC97B500}" destId="{887E4159-AEF7-4A7B-8E5D-06C0113A1BA6}" srcOrd="1" destOrd="0" presId="urn:microsoft.com/office/officeart/2005/8/layout/orgChart1"/>
    <dgm:cxn modelId="{52F7986D-E48B-455C-BA1A-4982A24D4047}" type="presParOf" srcId="{887E4159-AEF7-4A7B-8E5D-06C0113A1BA6}" destId="{DA1249ED-65D1-4581-90DE-8BBDE3269E58}" srcOrd="0" destOrd="0" presId="urn:microsoft.com/office/officeart/2005/8/layout/orgChart1"/>
    <dgm:cxn modelId="{59AD7A3F-4155-4D0C-B6F4-B80F87B79FB5}" type="presParOf" srcId="{DA1249ED-65D1-4581-90DE-8BBDE3269E58}" destId="{7C660BB2-5623-4C94-97F5-218464DED4F8}" srcOrd="0" destOrd="0" presId="urn:microsoft.com/office/officeart/2005/8/layout/orgChart1"/>
    <dgm:cxn modelId="{3C69005D-F0C2-41D0-9CA7-3B42BFB982F4}" type="presParOf" srcId="{DA1249ED-65D1-4581-90DE-8BBDE3269E58}" destId="{7C31A754-AC76-4577-9CF7-5E767980C234}" srcOrd="1" destOrd="0" presId="urn:microsoft.com/office/officeart/2005/8/layout/orgChart1"/>
    <dgm:cxn modelId="{CFA3EECB-7480-4ACF-86C7-EEFEFF7FCF7A}" type="presParOf" srcId="{887E4159-AEF7-4A7B-8E5D-06C0113A1BA6}" destId="{FF78898B-947C-4788-8219-2923988C2E88}" srcOrd="1" destOrd="0" presId="urn:microsoft.com/office/officeart/2005/8/layout/orgChart1"/>
    <dgm:cxn modelId="{792991C5-8B7C-4D7D-8BF4-C18CE75B7DCF}" type="presParOf" srcId="{FF78898B-947C-4788-8219-2923988C2E88}" destId="{EE9A7B05-D7F5-4C7A-8D82-D0812B165254}" srcOrd="0" destOrd="0" presId="urn:microsoft.com/office/officeart/2005/8/layout/orgChart1"/>
    <dgm:cxn modelId="{BE4EEEB5-4A79-4370-AF43-289B1D7C3744}" type="presParOf" srcId="{FF78898B-947C-4788-8219-2923988C2E88}" destId="{FCCAD085-5AF2-4458-8DB7-F29F81149551}" srcOrd="1" destOrd="0" presId="urn:microsoft.com/office/officeart/2005/8/layout/orgChart1"/>
    <dgm:cxn modelId="{40EFF5D2-CA1E-4FF4-818E-A393D022771B}" type="presParOf" srcId="{FCCAD085-5AF2-4458-8DB7-F29F81149551}" destId="{13CDE4EA-653C-44B1-9563-B5A7DFD160D2}" srcOrd="0" destOrd="0" presId="urn:microsoft.com/office/officeart/2005/8/layout/orgChart1"/>
    <dgm:cxn modelId="{D175F558-9AD8-4146-9D61-6585F7781519}" type="presParOf" srcId="{13CDE4EA-653C-44B1-9563-B5A7DFD160D2}" destId="{37F37928-9A1E-4D8D-9AD2-741DC5EEDF27}" srcOrd="0" destOrd="0" presId="urn:microsoft.com/office/officeart/2005/8/layout/orgChart1"/>
    <dgm:cxn modelId="{4D694FAB-912E-45EB-9F18-AC42D1233664}" type="presParOf" srcId="{13CDE4EA-653C-44B1-9563-B5A7DFD160D2}" destId="{7E942225-5881-4737-A0D9-13E94A923467}" srcOrd="1" destOrd="0" presId="urn:microsoft.com/office/officeart/2005/8/layout/orgChart1"/>
    <dgm:cxn modelId="{D9157664-7265-46BD-BE52-667DA48DFC3B}" type="presParOf" srcId="{FCCAD085-5AF2-4458-8DB7-F29F81149551}" destId="{DD79AF5A-C0D9-48D8-8B64-D2CB0D93C4BA}" srcOrd="1" destOrd="0" presId="urn:microsoft.com/office/officeart/2005/8/layout/orgChart1"/>
    <dgm:cxn modelId="{314AE418-8F18-406F-9344-694551D85A4F}" type="presParOf" srcId="{FCCAD085-5AF2-4458-8DB7-F29F81149551}" destId="{CDDA2845-B1A4-440E-B1E3-0491D798F228}" srcOrd="2" destOrd="0" presId="urn:microsoft.com/office/officeart/2005/8/layout/orgChart1"/>
    <dgm:cxn modelId="{607B8593-607E-41EF-89F2-947BF5126C32}" type="presParOf" srcId="{FF78898B-947C-4788-8219-2923988C2E88}" destId="{28282127-FE8C-4D4A-9096-5ED31A2421BE}" srcOrd="2" destOrd="0" presId="urn:microsoft.com/office/officeart/2005/8/layout/orgChart1"/>
    <dgm:cxn modelId="{46782953-DBE0-4C9B-94ED-AFE87C9228A4}" type="presParOf" srcId="{FF78898B-947C-4788-8219-2923988C2E88}" destId="{BCE0E342-864D-4733-A189-74E212DFB75E}" srcOrd="3" destOrd="0" presId="urn:microsoft.com/office/officeart/2005/8/layout/orgChart1"/>
    <dgm:cxn modelId="{081F4084-CF4C-452F-A304-5EAD8119DA2A}" type="presParOf" srcId="{BCE0E342-864D-4733-A189-74E212DFB75E}" destId="{FE35E34D-C991-4F26-8A62-14D2CE9F7459}" srcOrd="0" destOrd="0" presId="urn:microsoft.com/office/officeart/2005/8/layout/orgChart1"/>
    <dgm:cxn modelId="{A00DC5D4-8AFD-4247-A1B3-825D10481FC2}" type="presParOf" srcId="{FE35E34D-C991-4F26-8A62-14D2CE9F7459}" destId="{5C7AB286-9451-42A9-B9EE-B81B98FB0565}" srcOrd="0" destOrd="0" presId="urn:microsoft.com/office/officeart/2005/8/layout/orgChart1"/>
    <dgm:cxn modelId="{A79B160F-E05D-43E7-BBFC-1974000AFF80}" type="presParOf" srcId="{FE35E34D-C991-4F26-8A62-14D2CE9F7459}" destId="{35AC0166-515B-46A2-948F-52907FD1ADD5}" srcOrd="1" destOrd="0" presId="urn:microsoft.com/office/officeart/2005/8/layout/orgChart1"/>
    <dgm:cxn modelId="{451BA53B-532B-46AB-8E88-22063C53B278}" type="presParOf" srcId="{BCE0E342-864D-4733-A189-74E212DFB75E}" destId="{17B7377F-EE72-4770-87AC-A028D9A178E2}" srcOrd="1" destOrd="0" presId="urn:microsoft.com/office/officeart/2005/8/layout/orgChart1"/>
    <dgm:cxn modelId="{F8C08207-5C30-49C5-9FC0-0A4DFAB50E04}" type="presParOf" srcId="{BCE0E342-864D-4733-A189-74E212DFB75E}" destId="{4DAD1A39-A947-4ABA-9A2F-6D263E39AF39}" srcOrd="2" destOrd="0" presId="urn:microsoft.com/office/officeart/2005/8/layout/orgChart1"/>
    <dgm:cxn modelId="{87C795E5-6D33-45B8-B026-FC815CBDD469}" type="presParOf" srcId="{887E4159-AEF7-4A7B-8E5D-06C0113A1BA6}" destId="{6D05CA14-05B7-4F3A-8D7A-262A8F3382DF}" srcOrd="2" destOrd="0" presId="urn:microsoft.com/office/officeart/2005/8/layout/orgChart1"/>
    <dgm:cxn modelId="{9EA6C534-8543-4446-8897-D221D8D805A8}" type="presParOf" srcId="{D9448969-24EE-4D6E-AAFD-608DCC97B500}" destId="{266E5890-7FC5-46A4-AE80-23EEA9A40DFB}" srcOrd="2" destOrd="0" presId="urn:microsoft.com/office/officeart/2005/8/layout/orgChart1"/>
    <dgm:cxn modelId="{11353F68-A6B0-4DC3-B44B-AAFF17BC0B1D}" type="presParOf" srcId="{D9448969-24EE-4D6E-AAFD-608DCC97B500}" destId="{88886B78-E5BF-4964-BE23-28A17ABDB60A}" srcOrd="3" destOrd="0" presId="urn:microsoft.com/office/officeart/2005/8/layout/orgChart1"/>
    <dgm:cxn modelId="{1A628EC3-9078-4AAF-B1A5-D18F87AF7FB3}" type="presParOf" srcId="{88886B78-E5BF-4964-BE23-28A17ABDB60A}" destId="{6328A298-3817-4ADC-A848-28D1197171F0}" srcOrd="0" destOrd="0" presId="urn:microsoft.com/office/officeart/2005/8/layout/orgChart1"/>
    <dgm:cxn modelId="{131E80C8-0287-43D8-B281-50704755CCFE}" type="presParOf" srcId="{6328A298-3817-4ADC-A848-28D1197171F0}" destId="{981262F9-A7C8-40E2-8733-58552FE8C6FC}" srcOrd="0" destOrd="0" presId="urn:microsoft.com/office/officeart/2005/8/layout/orgChart1"/>
    <dgm:cxn modelId="{CB6EC0AF-71AF-4234-9A0F-C44CBD39491F}" type="presParOf" srcId="{6328A298-3817-4ADC-A848-28D1197171F0}" destId="{A54E6250-EE45-4C9A-9E18-D85244B4B339}" srcOrd="1" destOrd="0" presId="urn:microsoft.com/office/officeart/2005/8/layout/orgChart1"/>
    <dgm:cxn modelId="{62D7D76D-7A6A-470F-A16A-D451FE33BD21}" type="presParOf" srcId="{88886B78-E5BF-4964-BE23-28A17ABDB60A}" destId="{AC82E858-9F86-4E1E-918E-32FC184F1198}" srcOrd="1" destOrd="0" presId="urn:microsoft.com/office/officeart/2005/8/layout/orgChart1"/>
    <dgm:cxn modelId="{E82E5265-D8FC-42F1-92D4-2B0D5A356496}" type="presParOf" srcId="{AC82E858-9F86-4E1E-918E-32FC184F1198}" destId="{A1B845C8-58FF-4779-BE8C-A00F9E6E7522}" srcOrd="0" destOrd="0" presId="urn:microsoft.com/office/officeart/2005/8/layout/orgChart1"/>
    <dgm:cxn modelId="{A26940E1-3AA5-4BF6-9A15-8F46A0E5EAFD}" type="presParOf" srcId="{AC82E858-9F86-4E1E-918E-32FC184F1198}" destId="{12725203-AFF2-401E-814A-49291401458E}" srcOrd="1" destOrd="0" presId="urn:microsoft.com/office/officeart/2005/8/layout/orgChart1"/>
    <dgm:cxn modelId="{B2311B76-3BE9-4EC0-8EB6-B28E1517EB96}" type="presParOf" srcId="{12725203-AFF2-401E-814A-49291401458E}" destId="{F58196D2-ECC8-4A36-84A3-A9855087BFFA}" srcOrd="0" destOrd="0" presId="urn:microsoft.com/office/officeart/2005/8/layout/orgChart1"/>
    <dgm:cxn modelId="{F9DE89B8-B322-40C3-93F4-8E1579974651}" type="presParOf" srcId="{F58196D2-ECC8-4A36-84A3-A9855087BFFA}" destId="{DECB30D9-2DA4-4DCC-B69C-7D73AE771D41}" srcOrd="0" destOrd="0" presId="urn:microsoft.com/office/officeart/2005/8/layout/orgChart1"/>
    <dgm:cxn modelId="{BE96D6CE-BE31-430C-BCB2-306176E3E845}" type="presParOf" srcId="{F58196D2-ECC8-4A36-84A3-A9855087BFFA}" destId="{53183318-DF12-4F0D-9155-C1D6B6995731}" srcOrd="1" destOrd="0" presId="urn:microsoft.com/office/officeart/2005/8/layout/orgChart1"/>
    <dgm:cxn modelId="{C8AFD948-14C9-4556-ABE3-2A0E7E6D7FCC}" type="presParOf" srcId="{12725203-AFF2-401E-814A-49291401458E}" destId="{249475E6-872C-4FB9-9B03-B4DCC6FE8A1D}" srcOrd="1" destOrd="0" presId="urn:microsoft.com/office/officeart/2005/8/layout/orgChart1"/>
    <dgm:cxn modelId="{60A6B676-EED6-4B29-A6F2-C3660994E9F2}" type="presParOf" srcId="{12725203-AFF2-401E-814A-49291401458E}" destId="{0756E25A-DCE5-40E7-806D-AD944057FA7E}" srcOrd="2" destOrd="0" presId="urn:microsoft.com/office/officeart/2005/8/layout/orgChart1"/>
    <dgm:cxn modelId="{5ED7DDCC-1553-4137-BDE2-7BB302C212D8}" type="presParOf" srcId="{AC82E858-9F86-4E1E-918E-32FC184F1198}" destId="{A6E9228E-C469-47F1-B2D2-3A9809D7D2E4}" srcOrd="2" destOrd="0" presId="urn:microsoft.com/office/officeart/2005/8/layout/orgChart1"/>
    <dgm:cxn modelId="{224256A6-0DDD-4BA0-8819-927D20AE1DF2}" type="presParOf" srcId="{AC82E858-9F86-4E1E-918E-32FC184F1198}" destId="{819A3E4E-A5D8-49D7-865A-24E90E0DB36F}" srcOrd="3" destOrd="0" presId="urn:microsoft.com/office/officeart/2005/8/layout/orgChart1"/>
    <dgm:cxn modelId="{AEBB63DA-DE81-4029-B43B-7B8901D93841}" type="presParOf" srcId="{819A3E4E-A5D8-49D7-865A-24E90E0DB36F}" destId="{F9F56ECB-E3AA-4BBA-B4ED-CF202D5E8F42}" srcOrd="0" destOrd="0" presId="urn:microsoft.com/office/officeart/2005/8/layout/orgChart1"/>
    <dgm:cxn modelId="{617AA7D7-DE32-47EE-97EA-07213A42B1E7}" type="presParOf" srcId="{F9F56ECB-E3AA-4BBA-B4ED-CF202D5E8F42}" destId="{14B33620-A7BE-4624-BED6-DE75402F70CE}" srcOrd="0" destOrd="0" presId="urn:microsoft.com/office/officeart/2005/8/layout/orgChart1"/>
    <dgm:cxn modelId="{ED18AA7B-9809-43D8-8B0E-9E26F1366351}" type="presParOf" srcId="{F9F56ECB-E3AA-4BBA-B4ED-CF202D5E8F42}" destId="{4F6775BE-9D7A-4E06-ACDD-EE4AF80C3320}" srcOrd="1" destOrd="0" presId="urn:microsoft.com/office/officeart/2005/8/layout/orgChart1"/>
    <dgm:cxn modelId="{E291FE33-A39A-4988-983F-EF3955A9CE30}" type="presParOf" srcId="{819A3E4E-A5D8-49D7-865A-24E90E0DB36F}" destId="{18A1786E-CC00-4223-8C94-2BEDBA22943A}" srcOrd="1" destOrd="0" presId="urn:microsoft.com/office/officeart/2005/8/layout/orgChart1"/>
    <dgm:cxn modelId="{F7E21E68-2F0A-4CED-A34E-ED41C45E3F50}" type="presParOf" srcId="{819A3E4E-A5D8-49D7-865A-24E90E0DB36F}" destId="{E6B31562-A098-4BA2-9898-5BA72D7B203A}" srcOrd="2" destOrd="0" presId="urn:microsoft.com/office/officeart/2005/8/layout/orgChart1"/>
    <dgm:cxn modelId="{57BC6DD7-D028-4B98-B92A-604F874E8896}" type="presParOf" srcId="{AC82E858-9F86-4E1E-918E-32FC184F1198}" destId="{F8415721-C295-4758-8B66-91030D31D65A}" srcOrd="4" destOrd="0" presId="urn:microsoft.com/office/officeart/2005/8/layout/orgChart1"/>
    <dgm:cxn modelId="{45427DBF-CA15-4A0F-8952-C36F2CD707B6}" type="presParOf" srcId="{AC82E858-9F86-4E1E-918E-32FC184F1198}" destId="{5F21BED7-104B-48FE-92F9-F90721E109C6}" srcOrd="5" destOrd="0" presId="urn:microsoft.com/office/officeart/2005/8/layout/orgChart1"/>
    <dgm:cxn modelId="{11D77966-DF50-47A3-BB94-9657ECB4BBAA}" type="presParOf" srcId="{5F21BED7-104B-48FE-92F9-F90721E109C6}" destId="{ED1508A2-3586-49D3-A94E-A32CEA5E2094}" srcOrd="0" destOrd="0" presId="urn:microsoft.com/office/officeart/2005/8/layout/orgChart1"/>
    <dgm:cxn modelId="{8278CD3F-1FD4-405A-8E84-DB926D4EE11C}" type="presParOf" srcId="{ED1508A2-3586-49D3-A94E-A32CEA5E2094}" destId="{65B7B46F-ADE8-40CD-A64F-76EA58711342}" srcOrd="0" destOrd="0" presId="urn:microsoft.com/office/officeart/2005/8/layout/orgChart1"/>
    <dgm:cxn modelId="{62556C07-15B1-4F57-80A8-8572208FEC2B}" type="presParOf" srcId="{ED1508A2-3586-49D3-A94E-A32CEA5E2094}" destId="{38C36947-A723-44C5-A119-2931FCEB8F06}" srcOrd="1" destOrd="0" presId="urn:microsoft.com/office/officeart/2005/8/layout/orgChart1"/>
    <dgm:cxn modelId="{8F19AD0A-CFE8-4192-88A2-2C94CC819A54}" type="presParOf" srcId="{5F21BED7-104B-48FE-92F9-F90721E109C6}" destId="{B7E4EF1B-0BBC-493D-B35B-C67550E333F7}" srcOrd="1" destOrd="0" presId="urn:microsoft.com/office/officeart/2005/8/layout/orgChart1"/>
    <dgm:cxn modelId="{8A3C8F7C-6A4F-4818-82E2-595071F31512}" type="presParOf" srcId="{5F21BED7-104B-48FE-92F9-F90721E109C6}" destId="{5BBE6EF8-F501-4BED-AFEF-9491082FC95F}" srcOrd="2" destOrd="0" presId="urn:microsoft.com/office/officeart/2005/8/layout/orgChart1"/>
    <dgm:cxn modelId="{626CA2A4-479F-4A8E-A718-CE4276B5F76F}" type="presParOf" srcId="{88886B78-E5BF-4964-BE23-28A17ABDB60A}" destId="{8875FBE8-20ED-43D3-ACA4-83E8C92BE10E}" srcOrd="2" destOrd="0" presId="urn:microsoft.com/office/officeart/2005/8/layout/orgChart1"/>
    <dgm:cxn modelId="{C3D6818B-9970-43B7-8112-839C87024D8E}" type="presParOf" srcId="{D9448969-24EE-4D6E-AAFD-608DCC97B500}" destId="{8E592507-64B5-43A2-8E1B-16508546FFA9}" srcOrd="4" destOrd="0" presId="urn:microsoft.com/office/officeart/2005/8/layout/orgChart1"/>
    <dgm:cxn modelId="{6DAB024D-74C2-41B2-ABA0-03325197B823}" type="presParOf" srcId="{D9448969-24EE-4D6E-AAFD-608DCC97B500}" destId="{D8FFDFBA-B435-40DF-BE8C-98D829517868}" srcOrd="5" destOrd="0" presId="urn:microsoft.com/office/officeart/2005/8/layout/orgChart1"/>
    <dgm:cxn modelId="{38C03AEA-09AF-4D94-BB48-B2D203905B46}" type="presParOf" srcId="{D8FFDFBA-B435-40DF-BE8C-98D829517868}" destId="{D405D709-2AC9-48A6-A8DD-099500E357F1}" srcOrd="0" destOrd="0" presId="urn:microsoft.com/office/officeart/2005/8/layout/orgChart1"/>
    <dgm:cxn modelId="{8102325B-8D6F-42BC-932A-21875F2E9C85}" type="presParOf" srcId="{D405D709-2AC9-48A6-A8DD-099500E357F1}" destId="{14C56A90-1356-40EA-AA6E-29B209B8B76E}" srcOrd="0" destOrd="0" presId="urn:microsoft.com/office/officeart/2005/8/layout/orgChart1"/>
    <dgm:cxn modelId="{D42B967A-BB78-4F54-8675-6B7352D0E6D5}" type="presParOf" srcId="{D405D709-2AC9-48A6-A8DD-099500E357F1}" destId="{F97808D8-9611-44A2-A1A3-86AAC7F947A5}" srcOrd="1" destOrd="0" presId="urn:microsoft.com/office/officeart/2005/8/layout/orgChart1"/>
    <dgm:cxn modelId="{99141BC8-D309-433B-9CC5-E638FE4BB689}" type="presParOf" srcId="{D8FFDFBA-B435-40DF-BE8C-98D829517868}" destId="{B97E62C5-CCCD-49E8-AFAB-BDA5D01F83BF}" srcOrd="1" destOrd="0" presId="urn:microsoft.com/office/officeart/2005/8/layout/orgChart1"/>
    <dgm:cxn modelId="{B3375C44-71DC-4720-8000-C39237F58553}" type="presParOf" srcId="{D8FFDFBA-B435-40DF-BE8C-98D829517868}" destId="{47664038-FE6F-4A91-A48C-4492F9DC2C77}" srcOrd="2" destOrd="0" presId="urn:microsoft.com/office/officeart/2005/8/layout/orgChart1"/>
    <dgm:cxn modelId="{A39F5951-CE48-4DB3-B2CA-937265F937FE}" type="presParOf" srcId="{D9448969-24EE-4D6E-AAFD-608DCC97B500}" destId="{2ADC1112-A8FE-4C4B-9A3D-1255530AF971}" srcOrd="6" destOrd="0" presId="urn:microsoft.com/office/officeart/2005/8/layout/orgChart1"/>
    <dgm:cxn modelId="{596951BF-477D-4559-8CB5-4416C7F79441}" type="presParOf" srcId="{D9448969-24EE-4D6E-AAFD-608DCC97B500}" destId="{F20935CB-A4D2-482C-80FD-8ED795D94D65}" srcOrd="7" destOrd="0" presId="urn:microsoft.com/office/officeart/2005/8/layout/orgChart1"/>
    <dgm:cxn modelId="{323A526F-4B63-4B3A-A037-7A657CD2791A}" type="presParOf" srcId="{F20935CB-A4D2-482C-80FD-8ED795D94D65}" destId="{D5FDDC6B-617A-44C6-85CD-0C665C0F8310}" srcOrd="0" destOrd="0" presId="urn:microsoft.com/office/officeart/2005/8/layout/orgChart1"/>
    <dgm:cxn modelId="{4F7D5583-2E1B-480C-BAD6-43E89B1CDBBB}" type="presParOf" srcId="{D5FDDC6B-617A-44C6-85CD-0C665C0F8310}" destId="{A63A1DE3-D1DB-4E78-B192-00F99F60977C}" srcOrd="0" destOrd="0" presId="urn:microsoft.com/office/officeart/2005/8/layout/orgChart1"/>
    <dgm:cxn modelId="{5D380EE7-0274-4094-84CB-83EE46E985F5}" type="presParOf" srcId="{D5FDDC6B-617A-44C6-85CD-0C665C0F8310}" destId="{2CD105D9-02E2-4344-B778-B428DAEDD942}" srcOrd="1" destOrd="0" presId="urn:microsoft.com/office/officeart/2005/8/layout/orgChart1"/>
    <dgm:cxn modelId="{C6845E72-775A-4B92-9DD0-4FA0B22BAFB7}" type="presParOf" srcId="{F20935CB-A4D2-482C-80FD-8ED795D94D65}" destId="{698B0BFF-1C05-45A2-914E-0A84A9AFB205}" srcOrd="1" destOrd="0" presId="urn:microsoft.com/office/officeart/2005/8/layout/orgChart1"/>
    <dgm:cxn modelId="{32336A70-1F94-4787-970E-C1D4C18FB16C}" type="presParOf" srcId="{F20935CB-A4D2-482C-80FD-8ED795D94D65}" destId="{9556F27A-A601-405A-A24B-FD8A0865509C}" srcOrd="2" destOrd="0" presId="urn:microsoft.com/office/officeart/2005/8/layout/orgChart1"/>
    <dgm:cxn modelId="{EE05EC12-D5AA-4544-83C0-B070E383AC36}" type="presParOf" srcId="{D9448969-24EE-4D6E-AAFD-608DCC97B500}" destId="{FF8E05F3-44A5-4497-A166-BF456E9EB89A}" srcOrd="8" destOrd="0" presId="urn:microsoft.com/office/officeart/2005/8/layout/orgChart1"/>
    <dgm:cxn modelId="{B46B1BE6-41A0-44D1-B7AA-C72CC0C94253}" type="presParOf" srcId="{D9448969-24EE-4D6E-AAFD-608DCC97B500}" destId="{FEBE6BF2-500C-4F20-B8AE-176545E4AFB6}" srcOrd="9" destOrd="0" presId="urn:microsoft.com/office/officeart/2005/8/layout/orgChart1"/>
    <dgm:cxn modelId="{B648B7E9-A5F7-4632-B5C7-9C5FBF2D47B5}" type="presParOf" srcId="{FEBE6BF2-500C-4F20-B8AE-176545E4AFB6}" destId="{BE50A924-E632-45D9-9F5B-2D544267FAF7}" srcOrd="0" destOrd="0" presId="urn:microsoft.com/office/officeart/2005/8/layout/orgChart1"/>
    <dgm:cxn modelId="{20937CBD-C0D6-47D1-9AAB-73C57677728E}" type="presParOf" srcId="{BE50A924-E632-45D9-9F5B-2D544267FAF7}" destId="{1C803B25-7026-494C-8FE7-85C9A7EE980A}" srcOrd="0" destOrd="0" presId="urn:microsoft.com/office/officeart/2005/8/layout/orgChart1"/>
    <dgm:cxn modelId="{89A0D7B5-EEF1-4720-9094-AB2D43EA3648}" type="presParOf" srcId="{BE50A924-E632-45D9-9F5B-2D544267FAF7}" destId="{5C8664AF-DBEF-4E66-9FA6-D14E12821D3A}" srcOrd="1" destOrd="0" presId="urn:microsoft.com/office/officeart/2005/8/layout/orgChart1"/>
    <dgm:cxn modelId="{606EA66C-6F23-43FE-B19B-131CE1600A24}" type="presParOf" srcId="{FEBE6BF2-500C-4F20-B8AE-176545E4AFB6}" destId="{EBD3E7C6-A039-4B5A-A622-71B3A7658261}" srcOrd="1" destOrd="0" presId="urn:microsoft.com/office/officeart/2005/8/layout/orgChart1"/>
    <dgm:cxn modelId="{25C3B09B-BE40-4590-99E8-EF1D58F962A4}" type="presParOf" srcId="{FEBE6BF2-500C-4F20-B8AE-176545E4AFB6}" destId="{4E5EE216-B94D-42DB-AC79-CA026470D58B}" srcOrd="2" destOrd="0" presId="urn:microsoft.com/office/officeart/2005/8/layout/orgChart1"/>
    <dgm:cxn modelId="{9D32B551-F86C-4089-B498-CD7AE9AC13D0}" type="presParOf" srcId="{76F69CA4-2798-41F7-B88F-24197CA33B46}" destId="{BDA50681-775B-4799-9A01-E2553CF07A1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05F3-44A5-4497-A166-BF456E9EB89A}">
      <dsp:nvSpPr>
        <dsp:cNvPr id="0" name=""/>
        <dsp:cNvSpPr/>
      </dsp:nvSpPr>
      <dsp:spPr>
        <a:xfrm>
          <a:off x="4064000" y="1081228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C1112-A8FE-4C4B-9A3D-1255530AF971}">
      <dsp:nvSpPr>
        <dsp:cNvPr id="0" name=""/>
        <dsp:cNvSpPr/>
      </dsp:nvSpPr>
      <dsp:spPr>
        <a:xfrm>
          <a:off x="4064000" y="1081228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92507-64B5-43A2-8E1B-16508546FFA9}">
      <dsp:nvSpPr>
        <dsp:cNvPr id="0" name=""/>
        <dsp:cNvSpPr/>
      </dsp:nvSpPr>
      <dsp:spPr>
        <a:xfrm>
          <a:off x="4018280" y="1081228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15721-C295-4758-8B66-91030D31D65A}">
      <dsp:nvSpPr>
        <dsp:cNvPr id="0" name=""/>
        <dsp:cNvSpPr/>
      </dsp:nvSpPr>
      <dsp:spPr>
        <a:xfrm>
          <a:off x="1823615" y="2069223"/>
          <a:ext cx="208731" cy="2616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100"/>
              </a:lnTo>
              <a:lnTo>
                <a:pt x="208731" y="261610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9228E-C469-47F1-B2D2-3A9809D7D2E4}">
      <dsp:nvSpPr>
        <dsp:cNvPr id="0" name=""/>
        <dsp:cNvSpPr/>
      </dsp:nvSpPr>
      <dsp:spPr>
        <a:xfrm>
          <a:off x="1823615" y="2069223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845C8-58FF-4779-BE8C-A00F9E6E7522}">
      <dsp:nvSpPr>
        <dsp:cNvPr id="0" name=""/>
        <dsp:cNvSpPr/>
      </dsp:nvSpPr>
      <dsp:spPr>
        <a:xfrm>
          <a:off x="1823615" y="2069223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E5890-7FC5-46A4-AE80-23EEA9A40DFB}">
      <dsp:nvSpPr>
        <dsp:cNvPr id="0" name=""/>
        <dsp:cNvSpPr/>
      </dsp:nvSpPr>
      <dsp:spPr>
        <a:xfrm>
          <a:off x="2380233" y="1081228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82127-FE8C-4D4A-9096-5ED31A2421BE}">
      <dsp:nvSpPr>
        <dsp:cNvPr id="0" name=""/>
        <dsp:cNvSpPr/>
      </dsp:nvSpPr>
      <dsp:spPr>
        <a:xfrm>
          <a:off x="139848" y="2069223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A7B05-D7F5-4C7A-8D82-D0812B165254}">
      <dsp:nvSpPr>
        <dsp:cNvPr id="0" name=""/>
        <dsp:cNvSpPr/>
      </dsp:nvSpPr>
      <dsp:spPr>
        <a:xfrm>
          <a:off x="139848" y="2069223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B499B-5CF9-4354-8CC6-C6EC971DDF91}">
      <dsp:nvSpPr>
        <dsp:cNvPr id="0" name=""/>
        <dsp:cNvSpPr/>
      </dsp:nvSpPr>
      <dsp:spPr>
        <a:xfrm>
          <a:off x="696466" y="1081228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7DD70-1DB9-4218-BEA2-ACB753F776E6}">
      <dsp:nvSpPr>
        <dsp:cNvPr id="0" name=""/>
        <dsp:cNvSpPr/>
      </dsp:nvSpPr>
      <dsp:spPr>
        <a:xfrm>
          <a:off x="3368228" y="385456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kern="1200" dirty="0"/>
            <a:t>トップ</a:t>
          </a:r>
        </a:p>
      </dsp:txBody>
      <dsp:txXfrm>
        <a:off x="3368228" y="385456"/>
        <a:ext cx="1391542" cy="695771"/>
      </dsp:txXfrm>
    </dsp:sp>
    <dsp:sp modelId="{7C660BB2-5623-4C94-97F5-218464DED4F8}">
      <dsp:nvSpPr>
        <dsp:cNvPr id="0" name=""/>
        <dsp:cNvSpPr/>
      </dsp:nvSpPr>
      <dsp:spPr>
        <a:xfrm>
          <a:off x="694" y="1373452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Service</a:t>
          </a:r>
          <a:endParaRPr kumimoji="1" lang="ja-JP" altLang="en-US" sz="1700" kern="1200" dirty="0"/>
        </a:p>
      </dsp:txBody>
      <dsp:txXfrm>
        <a:off x="694" y="1373452"/>
        <a:ext cx="1391542" cy="695771"/>
      </dsp:txXfrm>
    </dsp:sp>
    <dsp:sp modelId="{37F37928-9A1E-4D8D-9AD2-741DC5EEDF27}">
      <dsp:nvSpPr>
        <dsp:cNvPr id="0" name=""/>
        <dsp:cNvSpPr/>
      </dsp:nvSpPr>
      <dsp:spPr>
        <a:xfrm>
          <a:off x="348580" y="2361447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en-US" sz="1700" kern="1200" dirty="0" err="1"/>
            <a:t>BtoB</a:t>
          </a:r>
          <a:r>
            <a:rPr kumimoji="1" lang="ja-JP" altLang="en-US" sz="1700" kern="1200" dirty="0"/>
            <a:t>マーケティング</a:t>
          </a:r>
        </a:p>
      </dsp:txBody>
      <dsp:txXfrm>
        <a:off x="348580" y="2361447"/>
        <a:ext cx="1391542" cy="695771"/>
      </dsp:txXfrm>
    </dsp:sp>
    <dsp:sp modelId="{5C7AB286-9451-42A9-B9EE-B81B98FB0565}">
      <dsp:nvSpPr>
        <dsp:cNvPr id="0" name=""/>
        <dsp:cNvSpPr/>
      </dsp:nvSpPr>
      <dsp:spPr>
        <a:xfrm>
          <a:off x="348580" y="3349443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kern="1200" dirty="0"/>
            <a:t>法人営業</a:t>
          </a:r>
        </a:p>
      </dsp:txBody>
      <dsp:txXfrm>
        <a:off x="348580" y="3349443"/>
        <a:ext cx="1391542" cy="695771"/>
      </dsp:txXfrm>
    </dsp:sp>
    <dsp:sp modelId="{981262F9-A7C8-40E2-8733-58552FE8C6FC}">
      <dsp:nvSpPr>
        <dsp:cNvPr id="0" name=""/>
        <dsp:cNvSpPr/>
      </dsp:nvSpPr>
      <dsp:spPr>
        <a:xfrm>
          <a:off x="1684461" y="1373452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About</a:t>
          </a:r>
          <a:endParaRPr kumimoji="1" lang="ja-JP" altLang="en-US" sz="1700" kern="1200" dirty="0"/>
        </a:p>
      </dsp:txBody>
      <dsp:txXfrm>
        <a:off x="1684461" y="1373452"/>
        <a:ext cx="1391542" cy="695771"/>
      </dsp:txXfrm>
    </dsp:sp>
    <dsp:sp modelId="{DECB30D9-2DA4-4DCC-B69C-7D73AE771D41}">
      <dsp:nvSpPr>
        <dsp:cNvPr id="0" name=""/>
        <dsp:cNvSpPr/>
      </dsp:nvSpPr>
      <dsp:spPr>
        <a:xfrm>
          <a:off x="2032347" y="2361447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kern="1200" dirty="0"/>
            <a:t>会社概要</a:t>
          </a:r>
        </a:p>
      </dsp:txBody>
      <dsp:txXfrm>
        <a:off x="2032347" y="2361447"/>
        <a:ext cx="1391542" cy="695771"/>
      </dsp:txXfrm>
    </dsp:sp>
    <dsp:sp modelId="{14B33620-A7BE-4624-BED6-DE75402F70CE}">
      <dsp:nvSpPr>
        <dsp:cNvPr id="0" name=""/>
        <dsp:cNvSpPr/>
      </dsp:nvSpPr>
      <dsp:spPr>
        <a:xfrm>
          <a:off x="2032347" y="3349443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kern="1200" dirty="0"/>
            <a:t>代表取締役</a:t>
          </a:r>
        </a:p>
      </dsp:txBody>
      <dsp:txXfrm>
        <a:off x="2032347" y="3349443"/>
        <a:ext cx="1391542" cy="695771"/>
      </dsp:txXfrm>
    </dsp:sp>
    <dsp:sp modelId="{65B7B46F-ADE8-40CD-A64F-76EA58711342}">
      <dsp:nvSpPr>
        <dsp:cNvPr id="0" name=""/>
        <dsp:cNvSpPr/>
      </dsp:nvSpPr>
      <dsp:spPr>
        <a:xfrm>
          <a:off x="2032347" y="4337438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kern="1200" dirty="0"/>
            <a:t>アクセス</a:t>
          </a:r>
        </a:p>
      </dsp:txBody>
      <dsp:txXfrm>
        <a:off x="2032347" y="4337438"/>
        <a:ext cx="1391542" cy="695771"/>
      </dsp:txXfrm>
    </dsp:sp>
    <dsp:sp modelId="{14C56A90-1356-40EA-AA6E-29B209B8B76E}">
      <dsp:nvSpPr>
        <dsp:cNvPr id="0" name=""/>
        <dsp:cNvSpPr/>
      </dsp:nvSpPr>
      <dsp:spPr>
        <a:xfrm>
          <a:off x="3368228" y="1373452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kern="1200" dirty="0"/>
            <a:t>News</a:t>
          </a:r>
          <a:endParaRPr kumimoji="1" lang="ja-JP" altLang="en-US" sz="1700" kern="1200" dirty="0"/>
        </a:p>
      </dsp:txBody>
      <dsp:txXfrm>
        <a:off x="3368228" y="1373452"/>
        <a:ext cx="1391542" cy="695771"/>
      </dsp:txXfrm>
    </dsp:sp>
    <dsp:sp modelId="{A63A1DE3-D1DB-4E78-B192-00F99F60977C}">
      <dsp:nvSpPr>
        <dsp:cNvPr id="0" name=""/>
        <dsp:cNvSpPr/>
      </dsp:nvSpPr>
      <dsp:spPr>
        <a:xfrm>
          <a:off x="5051995" y="1373452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700" kern="1200" dirty="0"/>
            <a:t>よくあるご質問</a:t>
          </a:r>
        </a:p>
      </dsp:txBody>
      <dsp:txXfrm>
        <a:off x="5051995" y="1373452"/>
        <a:ext cx="1391542" cy="695771"/>
      </dsp:txXfrm>
    </dsp:sp>
    <dsp:sp modelId="{1C803B25-7026-494C-8FE7-85C9A7EE980A}">
      <dsp:nvSpPr>
        <dsp:cNvPr id="0" name=""/>
        <dsp:cNvSpPr/>
      </dsp:nvSpPr>
      <dsp:spPr>
        <a:xfrm>
          <a:off x="6735762" y="1373452"/>
          <a:ext cx="1391542" cy="695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お問い合わせ</a:t>
          </a:r>
        </a:p>
      </dsp:txBody>
      <dsp:txXfrm>
        <a:off x="6735762" y="1373452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C913A-808E-9F7D-7344-ED7F048E4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1EFBCC-9570-DFFD-9E9F-908A104DE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8B62DE-B9C6-5B8A-0361-D848593D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47FF5-8048-BBDE-BAE3-1132B021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8D930-5740-2112-E5AD-C7AC5CB2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A079D-9CF4-8C31-93C2-31172AEE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96CC5A-AD53-9527-CED4-813289ADA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5C4B0-6479-4819-21D2-F75520A7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1F8E52-C629-4D9A-2FC2-2EED7035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4CBAC1-06F4-FA33-89A5-DCE628E8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3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B8890D-4D51-4728-6F1F-32A461825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3257F7-7333-2817-A3DD-83912E2FD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7FECD-92EB-07E1-C188-1BEEEC3F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F9588-4B15-6035-D81B-E85B6C72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ABDAE5-7BE8-B35C-6125-665FA485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9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9FFDE-ED09-D7DB-66A7-4B52679C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8A4E8-D393-9E39-CD50-D9E80958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77ECB-BEB4-4001-0485-2B7879A3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EB80AC-E84A-39F3-78F4-746305A8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C4CD8-F666-30D1-8D21-405F978A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69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6F74C-2951-50CD-78E5-8DF0DD71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88DC2-9CD2-777D-0F70-765E9F94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DCDC51-6EF1-1BF4-233E-A6BDCA6D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F3C08-0B0C-951C-8AFD-67EBEEBA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49C1F7-B6EC-6D98-854A-7F736382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C8C93-5346-E8C8-5220-7CE77020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ED6CC-73DF-D34F-4379-5FFADE8CB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344E25-DAC0-8D76-E719-996C65B76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0F949F-4A3A-EB06-6524-E5A719ED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10D5A1-48AA-D57F-AEEF-6E9AEBB4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A4EC63-9C5C-5417-91EF-8D2AC47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7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71B26-351E-439B-B2B6-09D8B7C4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3A84D1-6C38-CF7A-A187-64CB8F04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BDD6D0-E1FA-11F0-7328-8552A042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C0B9C6-AD49-F168-B5C2-4A28F2457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C2D3B4-0FE3-7815-3D2F-AC14328CC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780FA2-0C4B-788B-D725-ECE26AC0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18707A-29CF-7A70-EA44-C58EF1BB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874EA7-BBE4-67BF-6B4B-70E18E8C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64A22-9B21-6855-631A-F3EF6AC8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995D69-678E-009D-0E0C-6BAF631E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0477C8-37C3-9923-19E8-AB02CC72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78B16E-1865-C1E0-2289-C805A97B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74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0959A9-652E-7742-2C49-6C70976A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A77119-BAFF-CF9D-C1DF-D135F6DA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2FDE2E-B8FC-DB24-E5DA-D3ADE078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9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6F876-709F-BE47-EDC4-362EFE72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E4BB3A-3022-A7D6-2982-A1233885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E2D5AB-B717-246D-B798-02D9534FD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002B6A-C1FC-E3C5-7A2F-F9BE10DF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D78749-0F05-40B1-815F-2F67F2F4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32C7E9-00F5-B497-B0E6-B7909B82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6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33E2A-87D3-9E7E-C304-6338EBA5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E3DD80-761A-151D-7237-6593FEB7D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995029-0C07-1D1D-E019-69681594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63C61-126A-5285-F43F-36AE5527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A2CC9-3BBB-1F32-CCC1-0C39D78F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E18F2-F507-58B4-40E1-B3449435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99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14A07B-46D0-CDCD-3F85-4D9D9FED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128272-41D9-F734-3065-E761C7EF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D5024-0469-E5CE-902F-8D69B07C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035C-7150-4900-AFD7-417026F223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C1ACAF-CC01-0F5A-2C63-F70605801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C7C3D-A9A4-9685-DE50-0582637CF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78E6-A8B1-4100-A05B-F64478CB1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2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2FC0AC10-5542-EDC0-94B2-29B88A4BA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687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9F83AF-B24F-A6D5-319D-EF42D918C4DB}"/>
              </a:ext>
            </a:extLst>
          </p:cNvPr>
          <p:cNvSpPr txBox="1"/>
          <p:nvPr/>
        </p:nvSpPr>
        <p:spPr>
          <a:xfrm>
            <a:off x="6507387" y="1615627"/>
            <a:ext cx="420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１</a:t>
            </a:r>
            <a:r>
              <a:rPr kumimoji="1" lang="en-US" altLang="ja-JP" sz="1000" dirty="0"/>
              <a:t>P</a:t>
            </a:r>
            <a:endParaRPr kumimoji="1" lang="ja-JP" altLang="en-US" sz="1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79C87E-FB57-1276-7FAB-941B0B9E45F4}"/>
              </a:ext>
            </a:extLst>
          </p:cNvPr>
          <p:cNvSpPr txBox="1"/>
          <p:nvPr/>
        </p:nvSpPr>
        <p:spPr>
          <a:xfrm>
            <a:off x="3249019" y="2609500"/>
            <a:ext cx="420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１</a:t>
            </a:r>
            <a:r>
              <a:rPr kumimoji="1" lang="en-US" altLang="ja-JP" sz="1000" dirty="0"/>
              <a:t>P</a:t>
            </a:r>
            <a:endParaRPr kumimoji="1" lang="ja-JP" altLang="en-US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7E882C-CEAB-F2E7-652F-616A6662FE06}"/>
              </a:ext>
            </a:extLst>
          </p:cNvPr>
          <p:cNvSpPr txBox="1"/>
          <p:nvPr/>
        </p:nvSpPr>
        <p:spPr>
          <a:xfrm>
            <a:off x="4886774" y="2609500"/>
            <a:ext cx="420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１</a:t>
            </a:r>
            <a:r>
              <a:rPr kumimoji="1" lang="en-US" altLang="ja-JP" sz="1000" dirty="0"/>
              <a:t>P</a:t>
            </a:r>
            <a:endParaRPr kumimoji="1" lang="ja-JP" altLang="en-US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8F1261-5ACB-81F6-EDD6-E9652A32736C}"/>
              </a:ext>
            </a:extLst>
          </p:cNvPr>
          <p:cNvSpPr txBox="1"/>
          <p:nvPr/>
        </p:nvSpPr>
        <p:spPr>
          <a:xfrm>
            <a:off x="6496791" y="2609500"/>
            <a:ext cx="420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１</a:t>
            </a:r>
            <a:r>
              <a:rPr kumimoji="1" lang="en-US" altLang="ja-JP" sz="1000" dirty="0"/>
              <a:t>P</a:t>
            </a:r>
            <a:endParaRPr kumimoji="1" lang="ja-JP" altLang="en-US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5FC604-B8BE-F78F-3003-204AFFC10F8A}"/>
              </a:ext>
            </a:extLst>
          </p:cNvPr>
          <p:cNvSpPr txBox="1"/>
          <p:nvPr/>
        </p:nvSpPr>
        <p:spPr>
          <a:xfrm>
            <a:off x="8106808" y="2609500"/>
            <a:ext cx="420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１</a:t>
            </a:r>
            <a:r>
              <a:rPr kumimoji="1" lang="en-US" altLang="ja-JP" sz="1000" dirty="0"/>
              <a:t>P</a:t>
            </a:r>
            <a:endParaRPr kumimoji="1" lang="ja-JP" altLang="en-US" sz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55AA1B-5709-6188-37BF-76B5DF8AFF32}"/>
              </a:ext>
            </a:extLst>
          </p:cNvPr>
          <p:cNvSpPr txBox="1"/>
          <p:nvPr/>
        </p:nvSpPr>
        <p:spPr>
          <a:xfrm>
            <a:off x="9739264" y="2609499"/>
            <a:ext cx="420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１</a:t>
            </a:r>
            <a:r>
              <a:rPr kumimoji="1" lang="en-US" altLang="ja-JP" sz="1000" dirty="0"/>
              <a:t>P</a:t>
            </a:r>
            <a:endParaRPr kumimoji="1" lang="ja-JP" altLang="en-US" sz="1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68FD62-F998-7E64-C402-D2BC8BC87E0E}"/>
              </a:ext>
            </a:extLst>
          </p:cNvPr>
          <p:cNvSpPr txBox="1"/>
          <p:nvPr/>
        </p:nvSpPr>
        <p:spPr>
          <a:xfrm>
            <a:off x="9435710" y="5835954"/>
            <a:ext cx="72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計６</a:t>
            </a:r>
            <a:r>
              <a:rPr kumimoji="1" lang="en-US" altLang="ja-JP" sz="1200" dirty="0"/>
              <a:t>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165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31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takagi kaoru</dc:creator>
  <cp:lastModifiedBy>takagi kaoru</cp:lastModifiedBy>
  <cp:revision>4</cp:revision>
  <dcterms:created xsi:type="dcterms:W3CDTF">2023-07-02T08:56:02Z</dcterms:created>
  <dcterms:modified xsi:type="dcterms:W3CDTF">2023-08-07T12:02:20Z</dcterms:modified>
</cp:coreProperties>
</file>