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588" autoAdjust="0"/>
  </p:normalViewPr>
  <p:slideViewPr>
    <p:cSldViewPr snapToGrid="0">
      <p:cViewPr varScale="1">
        <p:scale>
          <a:sx n="78" d="100"/>
          <a:sy n="78" d="100"/>
        </p:scale>
        <p:origin x="18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9027C-5DF0-4DB8-88B3-A54EFD623087}" type="datetimeFigureOut">
              <a:rPr kumimoji="1" lang="ja-JP" altLang="en-US" smtClean="0"/>
              <a:t>2023/5/19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E6A49-51B5-48D7-B964-4823A8A83A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98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寿限無</a:t>
            </a: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ja-JP" altLang="en-US"/>
              <a:t>寿限無、</a:t>
            </a:r>
            <a:endParaRPr lang="en-US" altLang="ja-JP">
              <a:effectLst/>
            </a:endParaRPr>
          </a:p>
          <a:p>
            <a:r>
              <a:rPr lang="ja-JP" altLang="en-US"/>
              <a:t>五劫</a:t>
            </a: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のすりきれ、</a:t>
            </a:r>
            <a:endParaRPr lang="en-US" altLang="ja-JP" b="0" i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ja-JP" altLang="en-US"/>
              <a:t>海砂利水魚</a:t>
            </a: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の、</a:t>
            </a:r>
            <a:endParaRPr lang="en-US" altLang="ja-JP" b="0" i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ja-JP" altLang="en-US"/>
              <a:t>水行末、雲来末、風来末、</a:t>
            </a:r>
            <a:endParaRPr lang="en-US" altLang="ja-JP">
              <a:effectLst/>
            </a:endParaRPr>
          </a:p>
          <a:p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食う寝るところに住むところ、</a:t>
            </a:r>
            <a:endParaRPr lang="en-US" altLang="ja-JP" b="0" i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やぶらこうじのぶらこうじ、</a:t>
            </a:r>
            <a:endParaRPr lang="en-US" altLang="ja-JP" b="0" i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パイポ・パイポ・パイポのシューリンガン、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シューリンガンのグーリンダイ、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グーリンダイのポンポコピーのポンポコナの、</a:t>
            </a:r>
            <a:endParaRPr lang="en-US" altLang="ja-JP" b="0" i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ja-JP" altLang="en-US"/>
              <a:t>長久命</a:t>
            </a: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の</a:t>
            </a:r>
            <a:r>
              <a:rPr lang="ja-JP" altLang="en-US"/>
              <a:t>長助</a:t>
            </a:r>
            <a:endParaRPr lang="en-US" altLang="ja-JP">
              <a:effectLst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E6A49-51B5-48D7-B964-4823A8A83AB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451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あにまにままに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しゅりしゃびて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たいへんれ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もくれもくたび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あいしゃび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しょみしゃび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しゃみだらに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あるきゃはしゃばしゃ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びしゃねびて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あななねびて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あたんだ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あれしゅれ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ふくれふくれ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はられはられ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そがさあさまさ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ぶったい びりき ちゅうて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だるまはれしゅて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しょきゃ ねぐしゃ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ねばしゃ ばしゃ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しゅうたい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万太郎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E6A49-51B5-48D7-B964-4823A8A83AB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448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じゅげむじゅげむ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ごこうのすりきれず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かいじゃりすいぎょの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すいぎょうばつ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ふうらいばつ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くねるところにすむところ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やーぶらこうじのぶらこうじ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ぱいぽぱいぽ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ぱいぽのしゅーりんがん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しゅーりんがんのぐーりんだい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ぐーりんだいのぽんぽこぴー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ぽんぽこなーの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ちょうきゅうめいのちょうすけ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E6A49-51B5-48D7-B964-4823A8A83AB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4157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6B0CD2-4295-4B5B-0A7B-D4D4A7A59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6A751A4-6C57-E620-9B3B-F3778D637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325BA6-9933-4086-088A-6F26C8912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CC5A-82E1-493D-BCE6-AD8A742B2BCD}" type="datetimeFigureOut">
              <a:rPr kumimoji="1" lang="ja-JP" altLang="en-US" smtClean="0"/>
              <a:t>2023/5/19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9BD672-274A-9E50-AA6E-6D18D3E9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D85556-4309-C454-B99A-BF8A6DF8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5E4A-3275-4DB1-B008-47C507809D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77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C01AAC-52CA-62DE-8FED-B8A721356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8AF1FF-3698-7F76-8022-3B646F5B6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6C8BE9-988C-B076-E87C-30CFB829E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CC5A-82E1-493D-BCE6-AD8A742B2BCD}" type="datetimeFigureOut">
              <a:rPr kumimoji="1" lang="ja-JP" altLang="en-US" smtClean="0"/>
              <a:t>2023/5/19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6E73D9-719D-3ADD-2496-2EE38C7C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F9D911-5640-9FD5-5BE9-9309C696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5E4A-3275-4DB1-B008-47C507809D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14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03F09AF-048E-3A5D-D18E-3FE610227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A2E2AC3-4FB9-C1CB-E63B-47EAC0DD4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B58590-B2E1-A6B8-894C-5F092C332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CC5A-82E1-493D-BCE6-AD8A742B2BCD}" type="datetimeFigureOut">
              <a:rPr kumimoji="1" lang="ja-JP" altLang="en-US" smtClean="0"/>
              <a:t>2023/5/19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6802AA-57F7-9D4E-0358-1977CFD2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CE1C42-EA1C-E1C3-1AD8-C5AA08ED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5E4A-3275-4DB1-B008-47C507809D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95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F34A38-0D6C-8EAE-25F9-45C94B7C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4A3B55-7423-4E3C-D39A-F120339F9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2047AD-029D-8444-6EC4-96EBB5BC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CC5A-82E1-493D-BCE6-AD8A742B2BCD}" type="datetimeFigureOut">
              <a:rPr kumimoji="1" lang="ja-JP" altLang="en-US" smtClean="0"/>
              <a:t>2023/5/19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081771-3997-79FC-229F-6802C5CC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1745F2-4208-70E3-0454-EFA256D16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5E4A-3275-4DB1-B008-47C507809D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52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33549B-F0F0-59AA-53F5-208E33098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E241C8-20DF-9253-0EC6-88721722D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FDFDFD-5A1B-0EBF-8FE6-318FB425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CC5A-82E1-493D-BCE6-AD8A742B2BCD}" type="datetimeFigureOut">
              <a:rPr kumimoji="1" lang="ja-JP" altLang="en-US" smtClean="0"/>
              <a:t>2023/5/19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D8D7F0-3E8A-7C6F-6EA8-884CD935B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A1723F-E286-C3F7-16D3-3C8176A6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5E4A-3275-4DB1-B008-47C507809D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92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252B01-3B3B-9ACA-8818-A31F755C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7DB8EE-0196-44C5-B76B-4AD0AE23D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D39690-6C01-F5B6-8CFA-0F4A0CF2D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957575-AF53-778C-4B56-E8CF5B798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CC5A-82E1-493D-BCE6-AD8A742B2BCD}" type="datetimeFigureOut">
              <a:rPr kumimoji="1" lang="ja-JP" altLang="en-US" smtClean="0"/>
              <a:t>2023/5/19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7AF926-DE44-92B0-3B66-534F62C6F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086D32-2E6C-D98D-A33F-F7C347AB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5E4A-3275-4DB1-B008-47C507809D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80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330454-3662-59A9-369B-7B000EDB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C1A22B-42C5-3F67-1969-91F9B8F7B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6F6973-4558-1589-CC4B-3053DB2DD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C89DB6-DBAF-8139-4EEC-3B3451254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99D0BAD-DBA5-42C2-64E1-034777F67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692199C-1852-DB76-B3B5-86BE944A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CC5A-82E1-493D-BCE6-AD8A742B2BCD}" type="datetimeFigureOut">
              <a:rPr kumimoji="1" lang="ja-JP" altLang="en-US" smtClean="0"/>
              <a:t>2023/5/19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9EC8498-EBCC-B5EA-D1EB-6AC8E3BAD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DFB8948-8A9C-107B-FAF0-3F239E4D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5E4A-3275-4DB1-B008-47C507809D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94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31C762-8B5D-4EAD-9B1C-B1654973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B217979-C3A9-0FCD-FB54-A7413C00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CC5A-82E1-493D-BCE6-AD8A742B2BCD}" type="datetimeFigureOut">
              <a:rPr kumimoji="1" lang="ja-JP" altLang="en-US" smtClean="0"/>
              <a:t>2023/5/19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4836853-84B9-4DA8-018C-5B5BC0D5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778770E-BCA9-4A99-F0BF-107DF4587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5E4A-3275-4DB1-B008-47C507809D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23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57989C7-D9D0-87EF-ED42-B5DA0E1F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CC5A-82E1-493D-BCE6-AD8A742B2BCD}" type="datetimeFigureOut">
              <a:rPr kumimoji="1" lang="ja-JP" altLang="en-US" smtClean="0"/>
              <a:t>2023/5/19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616C1EA-95C2-9BE8-FE95-CFECAD21D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DED46A-3294-2F1D-CA1C-BAA3F59F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5E4A-3275-4DB1-B008-47C507809D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60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C07E53-37BC-0ABD-09E4-07A3BE3D3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7CCBB5-BBEF-67AF-0405-646F590DE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6C267E-1252-785E-1E98-280CF09D1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2B76B9-1354-4CC5-69C9-8190F7A4A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CC5A-82E1-493D-BCE6-AD8A742B2BCD}" type="datetimeFigureOut">
              <a:rPr kumimoji="1" lang="ja-JP" altLang="en-US" smtClean="0"/>
              <a:t>2023/5/19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B98DDA-3F8A-839F-DE43-3EA115495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68D87E-C7CA-D9E6-E332-E55A22FE3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5E4A-3275-4DB1-B008-47C507809D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13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41A6F1-F200-42AA-CD5F-7BD7885AF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2C13A6F-8045-1FE8-8253-2C0D486D4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AF6896-9755-B339-D07D-6CFCF7D35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23731D-D8B3-9E33-7D0A-4348DDB5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CC5A-82E1-493D-BCE6-AD8A742B2BCD}" type="datetimeFigureOut">
              <a:rPr kumimoji="1" lang="ja-JP" altLang="en-US" smtClean="0"/>
              <a:t>2023/5/19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CEA1C8-FDD9-77FD-EF03-29CA7254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2FA69E-4558-32EA-B71A-3D987B512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5E4A-3275-4DB1-B008-47C507809D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35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8B0F493-255E-0B72-B1D8-3E281E6AB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7220BA-6872-2290-95DA-CB11FDBE6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97C96E-0BE0-CE97-7D16-7A8E3A885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FCC5A-82E1-493D-BCE6-AD8A742B2BCD}" type="datetimeFigureOut">
              <a:rPr kumimoji="1" lang="ja-JP" altLang="en-US" smtClean="0"/>
              <a:t>2023/5/19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1FE179-47CC-D3A7-9C1B-548033DCB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C8E4A5-4F97-0382-3C08-0A6F29A71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E5E4A-3275-4DB1-B008-47C507809D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52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3734EC6-3CFF-D441-B511-DEF8ED08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テストスライド１</a:t>
            </a: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30B7C153-935D-9648-BFD2-10260959617D}"/>
              </a:ext>
            </a:extLst>
          </p:cNvPr>
          <p:cNvSpPr/>
          <p:nvPr/>
        </p:nvSpPr>
        <p:spPr>
          <a:xfrm>
            <a:off x="1414849" y="1834979"/>
            <a:ext cx="1248032" cy="1149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B36EC8D-EA89-A379-1B34-1F1EBD50C75A}"/>
              </a:ext>
            </a:extLst>
          </p:cNvPr>
          <p:cNvSpPr/>
          <p:nvPr/>
        </p:nvSpPr>
        <p:spPr>
          <a:xfrm>
            <a:off x="3880022" y="2644346"/>
            <a:ext cx="2215978" cy="1729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/>
              <a:t>1</a:t>
            </a:r>
            <a:endParaRPr kumimoji="1" lang="ja-JP" altLang="en-US" sz="4000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D717DD44-3E37-8A95-9DCF-A11B052DF080}"/>
              </a:ext>
            </a:extLst>
          </p:cNvPr>
          <p:cNvSpPr/>
          <p:nvPr/>
        </p:nvSpPr>
        <p:spPr>
          <a:xfrm>
            <a:off x="7784757" y="3969909"/>
            <a:ext cx="1581665" cy="16029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71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3734EC6-3CFF-D441-B511-DEF8ED08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テストスライド２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FAA29D-8B13-2FB6-DBFA-47DBB8AC2C77}"/>
              </a:ext>
            </a:extLst>
          </p:cNvPr>
          <p:cNvSpPr txBox="1"/>
          <p:nvPr/>
        </p:nvSpPr>
        <p:spPr>
          <a:xfrm>
            <a:off x="1680519" y="2323070"/>
            <a:ext cx="342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テストスライド</a:t>
            </a:r>
          </a:p>
        </p:txBody>
      </p:sp>
      <p:sp>
        <p:nvSpPr>
          <p:cNvPr id="3" name="十角形 2">
            <a:extLst>
              <a:ext uri="{FF2B5EF4-FFF2-40B4-BE49-F238E27FC236}">
                <a16:creationId xmlns:a16="http://schemas.microsoft.com/office/drawing/2014/main" id="{ABA25433-FD9D-8E9C-E375-ED7E7589AAD7}"/>
              </a:ext>
            </a:extLst>
          </p:cNvPr>
          <p:cNvSpPr/>
          <p:nvPr/>
        </p:nvSpPr>
        <p:spPr>
          <a:xfrm>
            <a:off x="3558746" y="3744097"/>
            <a:ext cx="1544595" cy="1408671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/>
              <a:t>2</a:t>
            </a:r>
            <a:endParaRPr kumimoji="1" lang="ja-JP" altLang="en-US" sz="4400"/>
          </a:p>
        </p:txBody>
      </p:sp>
    </p:spTree>
    <p:extLst>
      <p:ext uri="{BB962C8B-B14F-4D97-AF65-F5344CB8AC3E}">
        <p14:creationId xmlns:p14="http://schemas.microsoft.com/office/powerpoint/2010/main" val="165048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3734EC6-3CFF-D441-B511-DEF8ED08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テストスライド３</a:t>
            </a:r>
          </a:p>
        </p:txBody>
      </p:sp>
      <p:sp>
        <p:nvSpPr>
          <p:cNvPr id="2" name="十角形 1">
            <a:extLst>
              <a:ext uri="{FF2B5EF4-FFF2-40B4-BE49-F238E27FC236}">
                <a16:creationId xmlns:a16="http://schemas.microsoft.com/office/drawing/2014/main" id="{91EA208E-3F5F-F16B-DAF9-1C615A6F2E52}"/>
              </a:ext>
            </a:extLst>
          </p:cNvPr>
          <p:cNvSpPr/>
          <p:nvPr/>
        </p:nvSpPr>
        <p:spPr>
          <a:xfrm>
            <a:off x="3558746" y="3744097"/>
            <a:ext cx="1544595" cy="1408671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/>
              <a:t>3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1348164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214</Words>
  <Application>Microsoft Office PowerPoint</Application>
  <PresentationFormat>ワイド画面</PresentationFormat>
  <Paragraphs>20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テストスライド１</vt:lpstr>
      <vt:lpstr>テストスライド２</vt:lpstr>
      <vt:lpstr>テストスライド３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テストスライド１</dc:title>
  <dc:creator>飯島 康介</dc:creator>
  <cp:lastModifiedBy>飯島 康介</cp:lastModifiedBy>
  <cp:revision>7</cp:revision>
  <dcterms:created xsi:type="dcterms:W3CDTF">2023-05-18T07:12:38Z</dcterms:created>
  <dcterms:modified xsi:type="dcterms:W3CDTF">2023-05-19T01:20:02Z</dcterms:modified>
</cp:coreProperties>
</file>