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>
      <p:cViewPr varScale="1">
        <p:scale>
          <a:sx n="119" d="100"/>
          <a:sy n="119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yama kohei" userId="e67f34ef85e3326c" providerId="LiveId" clId="{21417724-2126-4D7A-8984-31E2AD80D96B}"/>
    <pc:docChg chg="undo custSel addSld modSld sldOrd">
      <pc:chgData name="ishiyama kohei" userId="e67f34ef85e3326c" providerId="LiveId" clId="{21417724-2126-4D7A-8984-31E2AD80D96B}" dt="2023-09-01T13:06:15.027" v="405" actId="20577"/>
      <pc:docMkLst>
        <pc:docMk/>
      </pc:docMkLst>
      <pc:sldChg chg="modSp mod">
        <pc:chgData name="ishiyama kohei" userId="e67f34ef85e3326c" providerId="LiveId" clId="{21417724-2126-4D7A-8984-31E2AD80D96B}" dt="2023-09-01T13:06:15.027" v="405" actId="20577"/>
        <pc:sldMkLst>
          <pc:docMk/>
          <pc:sldMk cId="3050268639" sldId="257"/>
        </pc:sldMkLst>
        <pc:spChg chg="mod">
          <ac:chgData name="ishiyama kohei" userId="e67f34ef85e3326c" providerId="LiveId" clId="{21417724-2126-4D7A-8984-31E2AD80D96B}" dt="2023-09-01T13:06:15.027" v="405" actId="20577"/>
          <ac:spMkLst>
            <pc:docMk/>
            <pc:sldMk cId="3050268639" sldId="257"/>
            <ac:spMk id="3" creationId="{050A9F2F-5F76-991C-9D3A-5AE533F8AB57}"/>
          </ac:spMkLst>
        </pc:spChg>
      </pc:sldChg>
      <pc:sldChg chg="modSp mod">
        <pc:chgData name="ishiyama kohei" userId="e67f34ef85e3326c" providerId="LiveId" clId="{21417724-2126-4D7A-8984-31E2AD80D96B}" dt="2023-09-01T13:04:58.460" v="344" actId="20577"/>
        <pc:sldMkLst>
          <pc:docMk/>
          <pc:sldMk cId="611277024" sldId="258"/>
        </pc:sldMkLst>
        <pc:spChg chg="mod">
          <ac:chgData name="ishiyama kohei" userId="e67f34ef85e3326c" providerId="LiveId" clId="{21417724-2126-4D7A-8984-31E2AD80D96B}" dt="2023-09-01T13:04:58.460" v="344" actId="20577"/>
          <ac:spMkLst>
            <pc:docMk/>
            <pc:sldMk cId="611277024" sldId="258"/>
            <ac:spMk id="2" creationId="{D5763801-D7FC-B601-AB74-C95198E2417F}"/>
          </ac:spMkLst>
        </pc:spChg>
        <pc:spChg chg="mod">
          <ac:chgData name="ishiyama kohei" userId="e67f34ef85e3326c" providerId="LiveId" clId="{21417724-2126-4D7A-8984-31E2AD80D96B}" dt="2023-08-31T01:04:48.958" v="141" actId="20577"/>
          <ac:spMkLst>
            <pc:docMk/>
            <pc:sldMk cId="611277024" sldId="258"/>
            <ac:spMk id="3" creationId="{050A9F2F-5F76-991C-9D3A-5AE533F8AB57}"/>
          </ac:spMkLst>
        </pc:spChg>
      </pc:sldChg>
      <pc:sldChg chg="modSp mod">
        <pc:chgData name="ishiyama kohei" userId="e67f34ef85e3326c" providerId="LiveId" clId="{21417724-2126-4D7A-8984-31E2AD80D96B}" dt="2023-09-01T13:05:04.506" v="352" actId="20577"/>
        <pc:sldMkLst>
          <pc:docMk/>
          <pc:sldMk cId="1641219900" sldId="259"/>
        </pc:sldMkLst>
        <pc:spChg chg="mod">
          <ac:chgData name="ishiyama kohei" userId="e67f34ef85e3326c" providerId="LiveId" clId="{21417724-2126-4D7A-8984-31E2AD80D96B}" dt="2023-09-01T13:05:04.506" v="352" actId="20577"/>
          <ac:spMkLst>
            <pc:docMk/>
            <pc:sldMk cId="1641219900" sldId="259"/>
            <ac:spMk id="2" creationId="{D5763801-D7FC-B601-AB74-C95198E2417F}"/>
          </ac:spMkLst>
        </pc:spChg>
        <pc:spChg chg="mod">
          <ac:chgData name="ishiyama kohei" userId="e67f34ef85e3326c" providerId="LiveId" clId="{21417724-2126-4D7A-8984-31E2AD80D96B}" dt="2023-08-31T01:09:01.653" v="195" actId="20577"/>
          <ac:spMkLst>
            <pc:docMk/>
            <pc:sldMk cId="1641219900" sldId="259"/>
            <ac:spMk id="3" creationId="{050A9F2F-5F76-991C-9D3A-5AE533F8AB57}"/>
          </ac:spMkLst>
        </pc:spChg>
      </pc:sldChg>
      <pc:sldChg chg="addSp delSp modSp add mod ord">
        <pc:chgData name="ishiyama kohei" userId="e67f34ef85e3326c" providerId="LiveId" clId="{21417724-2126-4D7A-8984-31E2AD80D96B}" dt="2023-09-01T13:04:27.268" v="330" actId="20577"/>
        <pc:sldMkLst>
          <pc:docMk/>
          <pc:sldMk cId="1858622217" sldId="260"/>
        </pc:sldMkLst>
        <pc:spChg chg="mod">
          <ac:chgData name="ishiyama kohei" userId="e67f34ef85e3326c" providerId="LiveId" clId="{21417724-2126-4D7A-8984-31E2AD80D96B}" dt="2023-09-01T13:04:27.268" v="330" actId="20577"/>
          <ac:spMkLst>
            <pc:docMk/>
            <pc:sldMk cId="1858622217" sldId="260"/>
            <ac:spMk id="3" creationId="{050A9F2F-5F76-991C-9D3A-5AE533F8AB57}"/>
          </ac:spMkLst>
        </pc:spChg>
        <pc:picChg chg="add mod">
          <ac:chgData name="ishiyama kohei" userId="e67f34ef85e3326c" providerId="LiveId" clId="{21417724-2126-4D7A-8984-31E2AD80D96B}" dt="2023-08-31T01:24:03.646" v="236" actId="1076"/>
          <ac:picMkLst>
            <pc:docMk/>
            <pc:sldMk cId="1858622217" sldId="260"/>
            <ac:picMk id="5" creationId="{8610597D-5095-90EF-3F06-054EF9F9B752}"/>
          </ac:picMkLst>
        </pc:picChg>
        <pc:picChg chg="del">
          <ac:chgData name="ishiyama kohei" userId="e67f34ef85e3326c" providerId="LiveId" clId="{21417724-2126-4D7A-8984-31E2AD80D96B}" dt="2023-08-31T01:23:20.384" v="229" actId="478"/>
          <ac:picMkLst>
            <pc:docMk/>
            <pc:sldMk cId="1858622217" sldId="260"/>
            <ac:picMk id="7" creationId="{ADB0A1E4-1414-6B01-8C9D-C771223EFA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FEC1B-76D3-E349-1B23-1F68E42BF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C6920-2C6F-B2FC-6704-7F1E51865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B6AEA-7517-CAAC-DF34-EF6AF97D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CBD30-374B-3F81-49F3-0BBDCAF9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17B0F-F9C7-9F35-0C55-A244CE04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23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E8F59-1E57-3C69-7370-CE2F28A3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4C2C91-6874-9C75-2422-1E7CAAD86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1C6C76-1050-796C-1953-4CB8057D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812EB0-5E00-37BE-E607-1B14F4D3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6D6FA-3D9F-4F7B-B21A-A80C56F0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7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FD3F0F-3713-3E32-E01D-A3825B2EE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A72850-CD5B-5D24-396E-942FE95F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D79A89-B226-123F-A0C7-D79F3354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C178D-A6FC-EB81-BCC1-89F3ABF3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E9EA56-1C8E-B174-6B8B-A8BC863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ADC4C-6C6B-5200-19F4-242273AC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00B14-D4A8-34D8-80A5-1A20CE40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C862C-0072-0B65-5162-8386AB13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DD502-EC2A-F992-B8BF-869F5FE8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9C9567-9CBB-3901-DA1E-34F1569F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48DCD-D865-D9D0-76A9-D1E839E6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445C50-DC17-F908-49E7-E5DAA5BC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282601-11F9-F81F-2C9F-B40F10B9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3FE72F-3A16-E312-353E-C5212052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F64FB4-90EC-7D8F-AB22-3B358D47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8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286D3-DE90-FF80-16DC-007DAB43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DE8FC-D2E8-80E5-DBCF-2346E3C6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48A2F1-E593-B041-3721-566298CF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8353C0-DC24-7C4A-0530-9B094E50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AD6464-F188-1889-FDEB-752BEAF4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02A14-5A35-EDD4-9A02-0E83F6EF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3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98862-7D2C-8646-19E8-1FEF5BA7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655689-9733-5A39-6852-0A8E3EF3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F7170F-8A37-4C09-E88D-C61EAA65A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75B8CD-42B0-3225-63B5-ED026362B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87BBB1-A021-FD46-DB20-F66C67395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E02B88-D041-7542-1EF8-C87E26B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667F3E-A2B5-9D57-B0A2-C980D227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C25C9B-6940-49B1-AE61-84D90B9B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26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13253-D51C-0E9B-8AB0-52466920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F9AC45-656F-50EB-9750-FA9F3000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45A99A-2315-C732-8AEB-70C66AD5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8044F2-A77E-8AA9-6D9D-A06C1BFC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5675A-2624-8DF8-B232-FE266418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CB9EAC-5BEB-CF7A-9882-3240F71C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84AE00-576E-47D6-5073-7B7D865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554A0-60E3-1133-7C0A-9C9FE356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4B0A5-8738-B99A-8573-92435AF1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9111CC-5F60-8183-9F64-5E9982B0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441B4E-793C-9ABF-8CCF-FDEE762A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B561C6-189B-29DE-4F4D-8A2BEC96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C6CE2-546C-EE0F-AEB4-CF89A818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E2F86-B472-3D45-6CD8-5D8E34BA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041A5B-0382-0B90-9363-14A9183A5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0A9B67-8A9E-715B-1E65-88FCC21C7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FABF4F-E3FB-1F4D-6A4E-07B55F24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02525-0DBB-2401-7CF4-BBF10F5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81424-F0CD-71B9-8AAA-49020B52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09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A8BE9F-AE07-C201-9DFC-1F0116CC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620F7-1CEA-C18E-9BEC-D7D66937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CE4BAF-AC2B-3B5F-04D4-77787B407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747F-1688-4043-9AB9-54DEA33D5D8C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1E03D2-E34F-A018-20BE-CBE1F6422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B1519B-A798-EEB7-B5F2-4DCAF908C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C8F9-3772-493D-8B69-E552A489E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30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2B9AC-E360-D61D-3908-0C27B053A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Primitive Renderer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018CF3-B85C-D005-4DFB-74636157D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レイトレ合宿</a:t>
            </a:r>
            <a:r>
              <a:rPr lang="en-US" altLang="ja-JP" dirty="0"/>
              <a:t>9</a:t>
            </a:r>
            <a:endParaRPr kumimoji="1" lang="en-US" altLang="ja-JP" dirty="0"/>
          </a:p>
          <a:p>
            <a:r>
              <a:rPr kumimoji="1" lang="en-US" altLang="ja-JP" dirty="0"/>
              <a:t>ishiyama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01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63801-D7FC-B601-AB74-C95198E2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A9F2F-5F76-991C-9D3A-5AE533F8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07" y="1839187"/>
            <a:ext cx="4319995" cy="4351338"/>
          </a:xfrm>
        </p:spPr>
        <p:txBody>
          <a:bodyPr/>
          <a:lstStyle/>
          <a:p>
            <a:r>
              <a:rPr lang="ja-JP" altLang="en-US" dirty="0"/>
              <a:t>原初</a:t>
            </a:r>
            <a:endParaRPr lang="en-US" altLang="ja-JP" dirty="0"/>
          </a:p>
          <a:p>
            <a:r>
              <a:rPr kumimoji="1" lang="ja-JP" altLang="en-US" dirty="0"/>
              <a:t>無限の可能性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610597D-5095-90EF-3F06-054EF9F9B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68" y="170633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2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63801-D7FC-B601-AB74-C95198E2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A9F2F-5F76-991C-9D3A-5AE533F8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レギュレーション確認でおわり</a:t>
            </a:r>
            <a:r>
              <a:rPr lang="en-US" altLang="ja-JP" dirty="0"/>
              <a:t>(</a:t>
            </a:r>
            <a:r>
              <a:rPr lang="ja-JP" altLang="en-US" dirty="0"/>
              <a:t>すみません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DB0A1E4-1414-6B01-8C9D-C771223E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3" y="2709001"/>
            <a:ext cx="4319994" cy="22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63801-D7FC-B601-AB74-C95198E2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日でできる</a:t>
            </a:r>
            <a:r>
              <a:rPr lang="ja-JP" altLang="en-US" dirty="0"/>
              <a:t>ネタ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A9F2F-5F76-991C-9D3A-5AE533F8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433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月</a:t>
            </a:r>
            <a:endParaRPr lang="en-US" altLang="ja-JP" dirty="0"/>
          </a:p>
          <a:p>
            <a:pPr lvl="1"/>
            <a:r>
              <a:rPr kumimoji="1" lang="ja-JP" altLang="en-US" dirty="0"/>
              <a:t>地質がおおむね既知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光源が太陽だけ</a:t>
            </a:r>
            <a:endParaRPr kumimoji="1" lang="en-US" altLang="ja-JP" dirty="0"/>
          </a:p>
          <a:p>
            <a:pPr lvl="1"/>
            <a:r>
              <a:rPr lang="en-US" altLang="ja-JP" dirty="0"/>
              <a:t>Color</a:t>
            </a:r>
            <a:r>
              <a:rPr lang="ja-JP" altLang="en-US" dirty="0"/>
              <a:t>、</a:t>
            </a:r>
            <a:r>
              <a:rPr lang="en-US" altLang="ja-JP" dirty="0"/>
              <a:t>Displacement</a:t>
            </a:r>
            <a:r>
              <a:rPr lang="ja-JP" altLang="en-US" dirty="0"/>
              <a:t>マップがある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2E9611-DFAF-F122-783C-D26F7F3E7BA1}"/>
              </a:ext>
            </a:extLst>
          </p:cNvPr>
          <p:cNvSpPr txBox="1"/>
          <p:nvPr/>
        </p:nvSpPr>
        <p:spPr>
          <a:xfrm>
            <a:off x="6514000" y="6340284"/>
            <a:ext cx="5507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https://svs.gsfc.nasa.gov/cgi-bin/details.cgi?aid=4720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357FAAC-64EF-3DA8-2D91-A007A94C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926" y="1825624"/>
            <a:ext cx="5094458" cy="44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63801-D7FC-B601-AB74-C95198E2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日でできるネタ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A9F2F-5F76-991C-9D3A-5AE533F8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433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静止ブラックホール</a:t>
            </a:r>
            <a:endParaRPr lang="en-US" altLang="ja-JP" dirty="0"/>
          </a:p>
          <a:p>
            <a:pPr lvl="1"/>
            <a:r>
              <a:rPr kumimoji="1" lang="ja-JP" altLang="en-US" dirty="0"/>
              <a:t>光線の経路</a:t>
            </a:r>
            <a:r>
              <a:rPr lang="ja-JP" altLang="en-US" dirty="0"/>
              <a:t>の計算が比較的簡単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環境マップの素材がある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ヒッパルコス星表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1B8B45-851C-C24F-59B3-F797CAE6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32" y="1942081"/>
            <a:ext cx="5405863" cy="425498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4D51CF-EE21-928E-D973-89F41C96331C}"/>
              </a:ext>
            </a:extLst>
          </p:cNvPr>
          <p:cNvSpPr txBox="1"/>
          <p:nvPr/>
        </p:nvSpPr>
        <p:spPr>
          <a:xfrm>
            <a:off x="6142902" y="6197070"/>
            <a:ext cx="575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https://ebruneton.github.io/black_hole_shader/</a:t>
            </a:r>
          </a:p>
        </p:txBody>
      </p:sp>
    </p:spTree>
    <p:extLst>
      <p:ext uri="{BB962C8B-B14F-4D97-AF65-F5344CB8AC3E}">
        <p14:creationId xmlns:p14="http://schemas.microsoft.com/office/powerpoint/2010/main" val="164121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Primitive Renderer</vt:lpstr>
      <vt:lpstr>PowerPoint プレゼンテーション</vt:lpstr>
      <vt:lpstr>PowerPoint プレゼンテーション</vt:lpstr>
      <vt:lpstr>1日でできるネタ</vt:lpstr>
      <vt:lpstr>1日でできるネタ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Renderer</dc:title>
  <dc:creator>ishiyama kohei</dc:creator>
  <cp:lastModifiedBy>ishiyama kohei</cp:lastModifiedBy>
  <cp:revision>3</cp:revision>
  <dcterms:created xsi:type="dcterms:W3CDTF">2023-08-31T00:35:28Z</dcterms:created>
  <dcterms:modified xsi:type="dcterms:W3CDTF">2023-09-03T06:58:58Z</dcterms:modified>
</cp:coreProperties>
</file>