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2025년 정보처리기능사 시험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 일시: 2025년 08월 30일 (토) 09:00</a:t>
            </a:r>
          </a:p>
          <a:p>
            <a:pPr>
              <a:defRPr sz="1800"/>
            </a:pPr>
            <a:r>
              <a:t>시험 장소: 가락중학교 (주차절대불가)</a:t>
            </a:r>
          </a:p>
          <a:p>
            <a:pPr>
              <a:defRPr sz="1800"/>
            </a:pPr>
            <a:r>
              <a:t>접수기관: 서울강남지사</a:t>
            </a:r>
          </a:p>
          <a:p>
            <a:pPr>
              <a:defRPr sz="1800"/>
            </a:pPr>
            <a:r>
              <a:t>인터넷 접수 사이트: http://www.Q-Net.or.kr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시험 일정 및 접수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접수 기간: 2025년 07월 28일 (월) 10:00   2025년 07월 31일 (목) 23:59</a:t>
            </a:r>
          </a:p>
          <a:p>
            <a:pPr>
              <a:defRPr sz="1800"/>
            </a:pPr>
            <a:r>
              <a:t>결제 기간: 2025년 07월 28일 (월) 10:00   2025년 08월 25일 (월) 23:59</a:t>
            </a:r>
          </a:p>
          <a:p>
            <a:pPr>
              <a:defRPr sz="1800"/>
            </a:pPr>
            <a:r>
              <a:t>검정 수수료 환불 기간: 2025년 08월 01일 (금) 00:00   2025년 08월 25일 (월) 23:59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시험 유의사항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모바일 화면에서는 일부 내용이 정확히 표시되지 않을 수 있으니, 반드시 PC나 웹브라우저에서 상세 내용을 확인해주세요.</a:t>
            </a:r>
          </a:p>
          <a:p>
            <a:pPr>
              <a:defRPr sz="1800"/>
            </a:pPr>
            <a:r>
              <a:t>시험장 위치 및 날짜 확인 필요: 8호선 송파역 2번 출구에서 약 607m</a:t>
            </a:r>
          </a:p>
          <a:p>
            <a:pPr>
              <a:defRPr sz="1800"/>
            </a:pPr>
            <a:r>
              <a:t>시험장 위치 날짜 입실가능 시간 확인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인정 신분증 미지참 시험 불가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모든 수험자 공통: 모바일 신분증</a:t>
            </a:r>
          </a:p>
          <a:p>
            <a:pPr>
              <a:defRPr sz="1800"/>
            </a:pPr>
            <a:r>
              <a:t>적용 신분증: KB, 네이버, 토스, 스타, 삼성 카카오, 농협, 뱅크 은행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시험장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시험장: 가락중학교</a:t>
            </a:r>
          </a:p>
          <a:p>
            <a:pPr>
              <a:defRPr sz="1800"/>
            </a:pPr>
            <a:r>
              <a:t>주차 불가: 주차절대불가</a:t>
            </a:r>
          </a:p>
          <a:p>
            <a:pPr>
              <a:defRPr sz="1800"/>
            </a:pPr>
            <a:r>
              <a:t>승강기: 있음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결과 발표 및 환불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발표일자: 2025년 09월 30일 (화) 09:00</a:t>
            </a:r>
          </a:p>
          <a:p>
            <a:pPr>
              <a:defRPr sz="1800"/>
            </a:pPr>
            <a:r>
              <a:t>발표 사이트: http://www.Q-Net.or.kr</a:t>
            </a:r>
          </a:p>
          <a:p>
            <a:pPr>
              <a:defRPr sz="1800"/>
            </a:pPr>
            <a:r>
              <a:t>ARS: 1666-0100 (개별통보 하지 않음)</a:t>
            </a:r>
          </a:p>
          <a:p>
            <a:pPr>
              <a:defRPr sz="1800"/>
            </a:pPr>
            <a:r>
              <a:t>발표일로부터 4일간 환불 가능: 2025년 07월 28일 (월) 10:00   2025년 07월 31일 (목) 23:59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기타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선택과목: 필답형: 해당없음</a:t>
            </a:r>
          </a:p>
          <a:p>
            <a:pPr>
              <a:defRPr sz="1800"/>
            </a:pPr>
            <a:r>
              <a:t>면제과목: 필답형: 해당없음</a:t>
            </a:r>
          </a:p>
          <a:p>
            <a:pPr>
              <a:defRPr sz="1800"/>
            </a:pPr>
            <a:r>
              <a:t>편의제공 요청 사항: 해당없음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결론 및 권고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 일정 및 장소 확인 필수</a:t>
            </a:r>
          </a:p>
          <a:p>
            <a:pPr>
              <a:defRPr sz="1800"/>
            </a:pPr>
            <a:r>
              <a:t>모바일 신분증 미지참 시험 불가</a:t>
            </a:r>
          </a:p>
          <a:p>
            <a:pPr>
              <a:defRPr sz="1800"/>
            </a:pPr>
            <a:r>
              <a:t>시험장 위치 및 날짜 확인 필수</a:t>
            </a:r>
          </a:p>
          <a:p>
            <a:pPr>
              <a:defRPr sz="1800"/>
            </a:pPr>
            <a:r>
              <a:t>환불 기간 내 환불 가능</a:t>
            </a:r>
          </a:p>
          <a:p>
            <a:pPr>
              <a:defRPr sz="1800"/>
            </a:pPr>
            <a:r>
              <a:t>필독 사항 확인 필수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