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3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1F98-224F-474E-9869-832F569A050E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172A3-100A-4852-A174-2AFF0B0F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736725" y="212726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51" name="Freeform 3"/>
          <p:cNvSpPr>
            <a:spLocks/>
          </p:cNvSpPr>
          <p:nvPr/>
        </p:nvSpPr>
        <p:spPr bwMode="auto">
          <a:xfrm>
            <a:off x="3116264" y="304800"/>
            <a:ext cx="7475537" cy="4249738"/>
          </a:xfrm>
          <a:custGeom>
            <a:avLst/>
            <a:gdLst>
              <a:gd name="T0" fmla="*/ 2147483646 w 3884"/>
              <a:gd name="T1" fmla="*/ 2147483646 h 2677"/>
              <a:gd name="T2" fmla="*/ 2147483646 w 3884"/>
              <a:gd name="T3" fmla="*/ 2147483646 h 2677"/>
              <a:gd name="T4" fmla="*/ 2147483646 w 3884"/>
              <a:gd name="T5" fmla="*/ 2147483646 h 2677"/>
              <a:gd name="T6" fmla="*/ 2147483646 w 3884"/>
              <a:gd name="T7" fmla="*/ 2147483646 h 2677"/>
              <a:gd name="T8" fmla="*/ 0 w 3884"/>
              <a:gd name="T9" fmla="*/ 2147483646 h 2677"/>
              <a:gd name="T10" fmla="*/ 2147483646 w 3884"/>
              <a:gd name="T11" fmla="*/ 2147483646 h 2677"/>
              <a:gd name="T12" fmla="*/ 2147483646 w 3884"/>
              <a:gd name="T13" fmla="*/ 2147483646 h 2677"/>
              <a:gd name="T14" fmla="*/ 2147483646 w 3884"/>
              <a:gd name="T15" fmla="*/ 2147483646 h 2677"/>
              <a:gd name="T16" fmla="*/ 2147483646 w 3884"/>
              <a:gd name="T17" fmla="*/ 2147483646 h 2677"/>
              <a:gd name="T18" fmla="*/ 2147483646 w 3884"/>
              <a:gd name="T19" fmla="*/ 2147483646 h 2677"/>
              <a:gd name="T20" fmla="*/ 2147483646 w 3884"/>
              <a:gd name="T21" fmla="*/ 2147483646 h 2677"/>
              <a:gd name="T22" fmla="*/ 2147483646 w 3884"/>
              <a:gd name="T23" fmla="*/ 2147483646 h 2677"/>
              <a:gd name="T24" fmla="*/ 2147483646 w 3884"/>
              <a:gd name="T25" fmla="*/ 2147483646 h 2677"/>
              <a:gd name="T26" fmla="*/ 2147483646 w 3884"/>
              <a:gd name="T27" fmla="*/ 2147483646 h 2677"/>
              <a:gd name="T28" fmla="*/ 2147483646 w 3884"/>
              <a:gd name="T29" fmla="*/ 2147483646 h 2677"/>
              <a:gd name="T30" fmla="*/ 2147483646 w 3884"/>
              <a:gd name="T31" fmla="*/ 2147483646 h 2677"/>
              <a:gd name="T32" fmla="*/ 2147483646 w 3884"/>
              <a:gd name="T33" fmla="*/ 2147483646 h 2677"/>
              <a:gd name="T34" fmla="*/ 2147483646 w 3884"/>
              <a:gd name="T35" fmla="*/ 2147483646 h 2677"/>
              <a:gd name="T36" fmla="*/ 2147483646 w 3884"/>
              <a:gd name="T37" fmla="*/ 2147483646 h 2677"/>
              <a:gd name="T38" fmla="*/ 2147483646 w 3884"/>
              <a:gd name="T39" fmla="*/ 2147483646 h 2677"/>
              <a:gd name="T40" fmla="*/ 2147483646 w 3884"/>
              <a:gd name="T41" fmla="*/ 2147483646 h 2677"/>
              <a:gd name="T42" fmla="*/ 2147483646 w 3884"/>
              <a:gd name="T43" fmla="*/ 2147483646 h 2677"/>
              <a:gd name="T44" fmla="*/ 2147483646 w 3884"/>
              <a:gd name="T45" fmla="*/ 2147483646 h 2677"/>
              <a:gd name="T46" fmla="*/ 2147483646 w 3884"/>
              <a:gd name="T47" fmla="*/ 2147483646 h 2677"/>
              <a:gd name="T48" fmla="*/ 2147483646 w 3884"/>
              <a:gd name="T49" fmla="*/ 2147483646 h 2677"/>
              <a:gd name="T50" fmla="*/ 2147483646 w 3884"/>
              <a:gd name="T51" fmla="*/ 2147483646 h 2677"/>
              <a:gd name="T52" fmla="*/ 2147483646 w 3884"/>
              <a:gd name="T53" fmla="*/ 2147483646 h 2677"/>
              <a:gd name="T54" fmla="*/ 2147483646 w 3884"/>
              <a:gd name="T55" fmla="*/ 2147483646 h 2677"/>
              <a:gd name="T56" fmla="*/ 2147483646 w 3884"/>
              <a:gd name="T57" fmla="*/ 2147483646 h 2677"/>
              <a:gd name="T58" fmla="*/ 2147483646 w 3884"/>
              <a:gd name="T59" fmla="*/ 2147483646 h 2677"/>
              <a:gd name="T60" fmla="*/ 2147483646 w 3884"/>
              <a:gd name="T61" fmla="*/ 2147483646 h 2677"/>
              <a:gd name="T62" fmla="*/ 2147483646 w 3884"/>
              <a:gd name="T63" fmla="*/ 2147483646 h 2677"/>
              <a:gd name="T64" fmla="*/ 2147483646 w 3884"/>
              <a:gd name="T65" fmla="*/ 2147483646 h 2677"/>
              <a:gd name="T66" fmla="*/ 2147483646 w 3884"/>
              <a:gd name="T67" fmla="*/ 2147483646 h 2677"/>
              <a:gd name="T68" fmla="*/ 2147483646 w 3884"/>
              <a:gd name="T69" fmla="*/ 2147483646 h 2677"/>
              <a:gd name="T70" fmla="*/ 2147483646 w 3884"/>
              <a:gd name="T71" fmla="*/ 2147483646 h 2677"/>
              <a:gd name="T72" fmla="*/ 2147483646 w 3884"/>
              <a:gd name="T73" fmla="*/ 2147483646 h 2677"/>
              <a:gd name="T74" fmla="*/ 2147483646 w 3884"/>
              <a:gd name="T75" fmla="*/ 2147483646 h 2677"/>
              <a:gd name="T76" fmla="*/ 2147483646 w 3884"/>
              <a:gd name="T77" fmla="*/ 2147483646 h 2677"/>
              <a:gd name="T78" fmla="*/ 2147483646 w 3884"/>
              <a:gd name="T79" fmla="*/ 2147483646 h 2677"/>
              <a:gd name="T80" fmla="*/ 2147483646 w 3884"/>
              <a:gd name="T81" fmla="*/ 2147483646 h 2677"/>
              <a:gd name="T82" fmla="*/ 2147483646 w 3884"/>
              <a:gd name="T83" fmla="*/ 2147483646 h 2677"/>
              <a:gd name="T84" fmla="*/ 2147483646 w 3884"/>
              <a:gd name="T85" fmla="*/ 2147483646 h 2677"/>
              <a:gd name="T86" fmla="*/ 2147483646 w 3884"/>
              <a:gd name="T87" fmla="*/ 2147483646 h 2677"/>
              <a:gd name="T88" fmla="*/ 2147483646 w 3884"/>
              <a:gd name="T89" fmla="*/ 2147483646 h 2677"/>
              <a:gd name="T90" fmla="*/ 2147483646 w 3884"/>
              <a:gd name="T91" fmla="*/ 2147483646 h 2677"/>
              <a:gd name="T92" fmla="*/ 2147483646 w 3884"/>
              <a:gd name="T93" fmla="*/ 2147483646 h 2677"/>
              <a:gd name="T94" fmla="*/ 2147483646 w 3884"/>
              <a:gd name="T95" fmla="*/ 2147483646 h 2677"/>
              <a:gd name="T96" fmla="*/ 2147483646 w 3884"/>
              <a:gd name="T97" fmla="*/ 2147483646 h 2677"/>
              <a:gd name="T98" fmla="*/ 2147483646 w 3884"/>
              <a:gd name="T99" fmla="*/ 2147483646 h 2677"/>
              <a:gd name="T100" fmla="*/ 2147483646 w 3884"/>
              <a:gd name="T101" fmla="*/ 2147483646 h 2677"/>
              <a:gd name="T102" fmla="*/ 2147483646 w 3884"/>
              <a:gd name="T103" fmla="*/ 2147483646 h 2677"/>
              <a:gd name="T104" fmla="*/ 2147483646 w 3884"/>
              <a:gd name="T105" fmla="*/ 2147483646 h 2677"/>
              <a:gd name="T106" fmla="*/ 2147483646 w 3884"/>
              <a:gd name="T107" fmla="*/ 2147483646 h 267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884" h="2677">
                <a:moveTo>
                  <a:pt x="809" y="2228"/>
                </a:moveTo>
                <a:lnTo>
                  <a:pt x="742" y="2214"/>
                </a:lnTo>
                <a:lnTo>
                  <a:pt x="607" y="2187"/>
                </a:lnTo>
                <a:lnTo>
                  <a:pt x="549" y="2160"/>
                </a:lnTo>
                <a:lnTo>
                  <a:pt x="491" y="2119"/>
                </a:lnTo>
                <a:lnTo>
                  <a:pt x="434" y="2093"/>
                </a:lnTo>
                <a:lnTo>
                  <a:pt x="376" y="2078"/>
                </a:lnTo>
                <a:lnTo>
                  <a:pt x="317" y="2051"/>
                </a:lnTo>
                <a:lnTo>
                  <a:pt x="260" y="2037"/>
                </a:lnTo>
                <a:lnTo>
                  <a:pt x="183" y="2024"/>
                </a:lnTo>
                <a:lnTo>
                  <a:pt x="125" y="1997"/>
                </a:lnTo>
                <a:lnTo>
                  <a:pt x="67" y="1956"/>
                </a:lnTo>
                <a:lnTo>
                  <a:pt x="38" y="1888"/>
                </a:lnTo>
                <a:lnTo>
                  <a:pt x="10" y="1807"/>
                </a:lnTo>
                <a:lnTo>
                  <a:pt x="0" y="1725"/>
                </a:lnTo>
                <a:lnTo>
                  <a:pt x="0" y="1644"/>
                </a:lnTo>
                <a:lnTo>
                  <a:pt x="28" y="1562"/>
                </a:lnTo>
                <a:lnTo>
                  <a:pt x="28" y="1468"/>
                </a:lnTo>
                <a:lnTo>
                  <a:pt x="67" y="1318"/>
                </a:lnTo>
                <a:lnTo>
                  <a:pt x="97" y="1236"/>
                </a:lnTo>
                <a:lnTo>
                  <a:pt x="125" y="1154"/>
                </a:lnTo>
                <a:lnTo>
                  <a:pt x="154" y="1060"/>
                </a:lnTo>
                <a:lnTo>
                  <a:pt x="172" y="964"/>
                </a:lnTo>
                <a:lnTo>
                  <a:pt x="202" y="896"/>
                </a:lnTo>
                <a:lnTo>
                  <a:pt x="251" y="842"/>
                </a:lnTo>
                <a:lnTo>
                  <a:pt x="317" y="774"/>
                </a:lnTo>
                <a:lnTo>
                  <a:pt x="415" y="707"/>
                </a:lnTo>
                <a:lnTo>
                  <a:pt x="482" y="652"/>
                </a:lnTo>
                <a:lnTo>
                  <a:pt x="549" y="570"/>
                </a:lnTo>
                <a:lnTo>
                  <a:pt x="627" y="530"/>
                </a:lnTo>
                <a:lnTo>
                  <a:pt x="684" y="502"/>
                </a:lnTo>
                <a:lnTo>
                  <a:pt x="731" y="448"/>
                </a:lnTo>
                <a:lnTo>
                  <a:pt x="790" y="394"/>
                </a:lnTo>
                <a:lnTo>
                  <a:pt x="847" y="352"/>
                </a:lnTo>
                <a:lnTo>
                  <a:pt x="915" y="312"/>
                </a:lnTo>
                <a:lnTo>
                  <a:pt x="983" y="286"/>
                </a:lnTo>
                <a:lnTo>
                  <a:pt x="1041" y="245"/>
                </a:lnTo>
                <a:lnTo>
                  <a:pt x="1137" y="204"/>
                </a:lnTo>
                <a:lnTo>
                  <a:pt x="1195" y="163"/>
                </a:lnTo>
                <a:lnTo>
                  <a:pt x="1252" y="122"/>
                </a:lnTo>
                <a:lnTo>
                  <a:pt x="1311" y="108"/>
                </a:lnTo>
                <a:lnTo>
                  <a:pt x="1378" y="96"/>
                </a:lnTo>
                <a:lnTo>
                  <a:pt x="1435" y="54"/>
                </a:lnTo>
                <a:lnTo>
                  <a:pt x="1503" y="54"/>
                </a:lnTo>
                <a:lnTo>
                  <a:pt x="1649" y="41"/>
                </a:lnTo>
                <a:lnTo>
                  <a:pt x="1725" y="41"/>
                </a:lnTo>
                <a:lnTo>
                  <a:pt x="1802" y="28"/>
                </a:lnTo>
                <a:lnTo>
                  <a:pt x="1870" y="14"/>
                </a:lnTo>
                <a:lnTo>
                  <a:pt x="1937" y="14"/>
                </a:lnTo>
                <a:lnTo>
                  <a:pt x="2013" y="0"/>
                </a:lnTo>
                <a:lnTo>
                  <a:pt x="2072" y="14"/>
                </a:lnTo>
                <a:lnTo>
                  <a:pt x="2139" y="0"/>
                </a:lnTo>
                <a:lnTo>
                  <a:pt x="2255" y="14"/>
                </a:lnTo>
                <a:lnTo>
                  <a:pt x="2322" y="28"/>
                </a:lnTo>
                <a:lnTo>
                  <a:pt x="2390" y="28"/>
                </a:lnTo>
                <a:lnTo>
                  <a:pt x="2448" y="28"/>
                </a:lnTo>
                <a:lnTo>
                  <a:pt x="2553" y="68"/>
                </a:lnTo>
                <a:lnTo>
                  <a:pt x="2621" y="96"/>
                </a:lnTo>
                <a:lnTo>
                  <a:pt x="2679" y="122"/>
                </a:lnTo>
                <a:lnTo>
                  <a:pt x="2736" y="150"/>
                </a:lnTo>
                <a:lnTo>
                  <a:pt x="2805" y="177"/>
                </a:lnTo>
                <a:lnTo>
                  <a:pt x="2863" y="204"/>
                </a:lnTo>
                <a:lnTo>
                  <a:pt x="2920" y="232"/>
                </a:lnTo>
                <a:lnTo>
                  <a:pt x="2977" y="258"/>
                </a:lnTo>
                <a:lnTo>
                  <a:pt x="3045" y="286"/>
                </a:lnTo>
                <a:lnTo>
                  <a:pt x="3151" y="340"/>
                </a:lnTo>
                <a:lnTo>
                  <a:pt x="3248" y="380"/>
                </a:lnTo>
                <a:lnTo>
                  <a:pt x="3305" y="421"/>
                </a:lnTo>
                <a:lnTo>
                  <a:pt x="3353" y="489"/>
                </a:lnTo>
                <a:lnTo>
                  <a:pt x="3401" y="570"/>
                </a:lnTo>
                <a:lnTo>
                  <a:pt x="3440" y="666"/>
                </a:lnTo>
                <a:lnTo>
                  <a:pt x="3508" y="787"/>
                </a:lnTo>
                <a:lnTo>
                  <a:pt x="3556" y="869"/>
                </a:lnTo>
                <a:lnTo>
                  <a:pt x="3584" y="937"/>
                </a:lnTo>
                <a:lnTo>
                  <a:pt x="3652" y="1046"/>
                </a:lnTo>
                <a:lnTo>
                  <a:pt x="3692" y="1127"/>
                </a:lnTo>
                <a:lnTo>
                  <a:pt x="3729" y="1209"/>
                </a:lnTo>
                <a:lnTo>
                  <a:pt x="3749" y="1304"/>
                </a:lnTo>
                <a:lnTo>
                  <a:pt x="3767" y="1399"/>
                </a:lnTo>
                <a:lnTo>
                  <a:pt x="3787" y="1481"/>
                </a:lnTo>
                <a:lnTo>
                  <a:pt x="3798" y="1576"/>
                </a:lnTo>
                <a:lnTo>
                  <a:pt x="3816" y="1656"/>
                </a:lnTo>
                <a:lnTo>
                  <a:pt x="3835" y="1752"/>
                </a:lnTo>
                <a:lnTo>
                  <a:pt x="3846" y="1847"/>
                </a:lnTo>
                <a:lnTo>
                  <a:pt x="3864" y="1929"/>
                </a:lnTo>
                <a:lnTo>
                  <a:pt x="3874" y="2024"/>
                </a:lnTo>
                <a:lnTo>
                  <a:pt x="3883" y="2132"/>
                </a:lnTo>
                <a:lnTo>
                  <a:pt x="3874" y="2214"/>
                </a:lnTo>
                <a:lnTo>
                  <a:pt x="3864" y="2295"/>
                </a:lnTo>
                <a:lnTo>
                  <a:pt x="3835" y="2377"/>
                </a:lnTo>
                <a:lnTo>
                  <a:pt x="3798" y="2458"/>
                </a:lnTo>
                <a:lnTo>
                  <a:pt x="3759" y="2526"/>
                </a:lnTo>
                <a:lnTo>
                  <a:pt x="3700" y="2567"/>
                </a:lnTo>
                <a:lnTo>
                  <a:pt x="3643" y="2581"/>
                </a:lnTo>
                <a:lnTo>
                  <a:pt x="3584" y="2594"/>
                </a:lnTo>
                <a:lnTo>
                  <a:pt x="3517" y="2607"/>
                </a:lnTo>
                <a:lnTo>
                  <a:pt x="3440" y="2635"/>
                </a:lnTo>
                <a:lnTo>
                  <a:pt x="3363" y="2635"/>
                </a:lnTo>
                <a:lnTo>
                  <a:pt x="3296" y="2635"/>
                </a:lnTo>
                <a:lnTo>
                  <a:pt x="3228" y="2607"/>
                </a:lnTo>
                <a:lnTo>
                  <a:pt x="3161" y="2607"/>
                </a:lnTo>
                <a:lnTo>
                  <a:pt x="3103" y="2594"/>
                </a:lnTo>
                <a:lnTo>
                  <a:pt x="3007" y="2567"/>
                </a:lnTo>
                <a:lnTo>
                  <a:pt x="2939" y="2554"/>
                </a:lnTo>
                <a:lnTo>
                  <a:pt x="2881" y="2554"/>
                </a:lnTo>
                <a:lnTo>
                  <a:pt x="2765" y="2554"/>
                </a:lnTo>
                <a:lnTo>
                  <a:pt x="2698" y="2567"/>
                </a:lnTo>
                <a:lnTo>
                  <a:pt x="2621" y="2567"/>
                </a:lnTo>
                <a:lnTo>
                  <a:pt x="2563" y="2567"/>
                </a:lnTo>
                <a:lnTo>
                  <a:pt x="2486" y="2567"/>
                </a:lnTo>
                <a:lnTo>
                  <a:pt x="2418" y="2581"/>
                </a:lnTo>
                <a:lnTo>
                  <a:pt x="2351" y="2567"/>
                </a:lnTo>
                <a:lnTo>
                  <a:pt x="2293" y="2567"/>
                </a:lnTo>
                <a:lnTo>
                  <a:pt x="2226" y="2567"/>
                </a:lnTo>
                <a:lnTo>
                  <a:pt x="2159" y="2567"/>
                </a:lnTo>
                <a:lnTo>
                  <a:pt x="2100" y="2581"/>
                </a:lnTo>
                <a:lnTo>
                  <a:pt x="2042" y="2607"/>
                </a:lnTo>
                <a:lnTo>
                  <a:pt x="1985" y="2635"/>
                </a:lnTo>
                <a:lnTo>
                  <a:pt x="1928" y="2648"/>
                </a:lnTo>
                <a:lnTo>
                  <a:pt x="1850" y="2648"/>
                </a:lnTo>
                <a:lnTo>
                  <a:pt x="1783" y="2648"/>
                </a:lnTo>
                <a:lnTo>
                  <a:pt x="1715" y="2648"/>
                </a:lnTo>
                <a:lnTo>
                  <a:pt x="1649" y="2648"/>
                </a:lnTo>
                <a:lnTo>
                  <a:pt x="1580" y="2662"/>
                </a:lnTo>
                <a:lnTo>
                  <a:pt x="1522" y="2676"/>
                </a:lnTo>
                <a:lnTo>
                  <a:pt x="1446" y="2676"/>
                </a:lnTo>
                <a:lnTo>
                  <a:pt x="1378" y="2676"/>
                </a:lnTo>
                <a:lnTo>
                  <a:pt x="1311" y="2676"/>
                </a:lnTo>
                <a:lnTo>
                  <a:pt x="1252" y="2662"/>
                </a:lnTo>
                <a:lnTo>
                  <a:pt x="1195" y="2648"/>
                </a:lnTo>
                <a:lnTo>
                  <a:pt x="1117" y="2648"/>
                </a:lnTo>
                <a:lnTo>
                  <a:pt x="1031" y="2607"/>
                </a:lnTo>
                <a:lnTo>
                  <a:pt x="963" y="2554"/>
                </a:lnTo>
                <a:lnTo>
                  <a:pt x="935" y="2472"/>
                </a:lnTo>
                <a:lnTo>
                  <a:pt x="896" y="2404"/>
                </a:lnTo>
                <a:lnTo>
                  <a:pt x="867" y="2323"/>
                </a:lnTo>
                <a:lnTo>
                  <a:pt x="858" y="2242"/>
                </a:lnTo>
                <a:lnTo>
                  <a:pt x="877" y="2160"/>
                </a:lnTo>
                <a:lnTo>
                  <a:pt x="915" y="2093"/>
                </a:lnTo>
                <a:lnTo>
                  <a:pt x="954" y="2010"/>
                </a:lnTo>
                <a:lnTo>
                  <a:pt x="1002" y="1956"/>
                </a:lnTo>
                <a:lnTo>
                  <a:pt x="1050" y="1901"/>
                </a:lnTo>
                <a:lnTo>
                  <a:pt x="1099" y="1847"/>
                </a:lnTo>
                <a:lnTo>
                  <a:pt x="1156" y="1807"/>
                </a:lnTo>
                <a:lnTo>
                  <a:pt x="1214" y="1779"/>
                </a:lnTo>
                <a:lnTo>
                  <a:pt x="1282" y="1752"/>
                </a:lnTo>
                <a:lnTo>
                  <a:pt x="1339" y="1738"/>
                </a:lnTo>
                <a:lnTo>
                  <a:pt x="1387" y="1712"/>
                </a:lnTo>
                <a:lnTo>
                  <a:pt x="1446" y="1698"/>
                </a:lnTo>
                <a:lnTo>
                  <a:pt x="1503" y="1656"/>
                </a:lnTo>
                <a:lnTo>
                  <a:pt x="1570" y="1630"/>
                </a:lnTo>
                <a:lnTo>
                  <a:pt x="1627" y="1602"/>
                </a:lnTo>
                <a:lnTo>
                  <a:pt x="1696" y="1576"/>
                </a:lnTo>
                <a:lnTo>
                  <a:pt x="1754" y="1548"/>
                </a:lnTo>
                <a:lnTo>
                  <a:pt x="1850" y="1522"/>
                </a:lnTo>
                <a:lnTo>
                  <a:pt x="1908" y="1494"/>
                </a:lnTo>
                <a:lnTo>
                  <a:pt x="1976" y="1481"/>
                </a:lnTo>
                <a:lnTo>
                  <a:pt x="2042" y="1440"/>
                </a:lnTo>
                <a:lnTo>
                  <a:pt x="2110" y="1413"/>
                </a:lnTo>
                <a:lnTo>
                  <a:pt x="2169" y="1385"/>
                </a:lnTo>
                <a:lnTo>
                  <a:pt x="2216" y="1358"/>
                </a:lnTo>
                <a:lnTo>
                  <a:pt x="2264" y="13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2916239" y="4518026"/>
            <a:ext cx="7337425" cy="2201863"/>
            <a:chOff x="532" y="2915"/>
            <a:chExt cx="4622" cy="1387"/>
          </a:xfrm>
        </p:grpSpPr>
        <p:sp>
          <p:nvSpPr>
            <p:cNvPr id="2087" name="Freeform 5"/>
            <p:cNvSpPr>
              <a:spLocks/>
            </p:cNvSpPr>
            <p:nvPr/>
          </p:nvSpPr>
          <p:spPr bwMode="auto">
            <a:xfrm>
              <a:off x="1908" y="2915"/>
              <a:ext cx="3246" cy="1299"/>
            </a:xfrm>
            <a:custGeom>
              <a:avLst/>
              <a:gdLst>
                <a:gd name="T0" fmla="*/ 1378 w 3246"/>
                <a:gd name="T1" fmla="*/ 1035 h 1299"/>
                <a:gd name="T2" fmla="*/ 1248 w 3246"/>
                <a:gd name="T3" fmla="*/ 1029 h 1299"/>
                <a:gd name="T4" fmla="*/ 1125 w 3246"/>
                <a:gd name="T5" fmla="*/ 1017 h 1299"/>
                <a:gd name="T6" fmla="*/ 1013 w 3246"/>
                <a:gd name="T7" fmla="*/ 982 h 1299"/>
                <a:gd name="T8" fmla="*/ 896 w 3246"/>
                <a:gd name="T9" fmla="*/ 947 h 1299"/>
                <a:gd name="T10" fmla="*/ 702 w 3246"/>
                <a:gd name="T11" fmla="*/ 882 h 1299"/>
                <a:gd name="T12" fmla="*/ 649 w 3246"/>
                <a:gd name="T13" fmla="*/ 853 h 1299"/>
                <a:gd name="T14" fmla="*/ 613 w 3246"/>
                <a:gd name="T15" fmla="*/ 841 h 1299"/>
                <a:gd name="T16" fmla="*/ 508 w 3246"/>
                <a:gd name="T17" fmla="*/ 794 h 1299"/>
                <a:gd name="T18" fmla="*/ 443 w 3246"/>
                <a:gd name="T19" fmla="*/ 758 h 1299"/>
                <a:gd name="T20" fmla="*/ 261 w 3246"/>
                <a:gd name="T21" fmla="*/ 653 h 1299"/>
                <a:gd name="T22" fmla="*/ 149 w 3246"/>
                <a:gd name="T23" fmla="*/ 565 h 1299"/>
                <a:gd name="T24" fmla="*/ 20 w 3246"/>
                <a:gd name="T25" fmla="*/ 465 h 1299"/>
                <a:gd name="T26" fmla="*/ 14 w 3246"/>
                <a:gd name="T27" fmla="*/ 282 h 1299"/>
                <a:gd name="T28" fmla="*/ 167 w 3246"/>
                <a:gd name="T29" fmla="*/ 71 h 1299"/>
                <a:gd name="T30" fmla="*/ 414 w 3246"/>
                <a:gd name="T31" fmla="*/ 41 h 1299"/>
                <a:gd name="T32" fmla="*/ 913 w 3246"/>
                <a:gd name="T33" fmla="*/ 6 h 1299"/>
                <a:gd name="T34" fmla="*/ 1601 w 3246"/>
                <a:gd name="T35" fmla="*/ 24 h 1299"/>
                <a:gd name="T36" fmla="*/ 1777 w 3246"/>
                <a:gd name="T37" fmla="*/ 36 h 1299"/>
                <a:gd name="T38" fmla="*/ 1936 w 3246"/>
                <a:gd name="T39" fmla="*/ 47 h 1299"/>
                <a:gd name="T40" fmla="*/ 2106 w 3246"/>
                <a:gd name="T41" fmla="*/ 71 h 1299"/>
                <a:gd name="T42" fmla="*/ 2206 w 3246"/>
                <a:gd name="T43" fmla="*/ 88 h 1299"/>
                <a:gd name="T44" fmla="*/ 2324 w 3246"/>
                <a:gd name="T45" fmla="*/ 100 h 1299"/>
                <a:gd name="T46" fmla="*/ 2406 w 3246"/>
                <a:gd name="T47" fmla="*/ 124 h 1299"/>
                <a:gd name="T48" fmla="*/ 2471 w 3246"/>
                <a:gd name="T49" fmla="*/ 153 h 1299"/>
                <a:gd name="T50" fmla="*/ 2571 w 3246"/>
                <a:gd name="T51" fmla="*/ 212 h 1299"/>
                <a:gd name="T52" fmla="*/ 2700 w 3246"/>
                <a:gd name="T53" fmla="*/ 300 h 1299"/>
                <a:gd name="T54" fmla="*/ 2782 w 3246"/>
                <a:gd name="T55" fmla="*/ 359 h 1299"/>
                <a:gd name="T56" fmla="*/ 2923 w 3246"/>
                <a:gd name="T57" fmla="*/ 488 h 1299"/>
                <a:gd name="T58" fmla="*/ 2947 w 3246"/>
                <a:gd name="T59" fmla="*/ 523 h 1299"/>
                <a:gd name="T60" fmla="*/ 3006 w 3246"/>
                <a:gd name="T61" fmla="*/ 600 h 1299"/>
                <a:gd name="T62" fmla="*/ 3059 w 3246"/>
                <a:gd name="T63" fmla="*/ 676 h 1299"/>
                <a:gd name="T64" fmla="*/ 3153 w 3246"/>
                <a:gd name="T65" fmla="*/ 805 h 1299"/>
                <a:gd name="T66" fmla="*/ 3170 w 3246"/>
                <a:gd name="T67" fmla="*/ 847 h 1299"/>
                <a:gd name="T68" fmla="*/ 3194 w 3246"/>
                <a:gd name="T69" fmla="*/ 882 h 1299"/>
                <a:gd name="T70" fmla="*/ 3235 w 3246"/>
                <a:gd name="T71" fmla="*/ 976 h 1299"/>
                <a:gd name="T72" fmla="*/ 3164 w 3246"/>
                <a:gd name="T73" fmla="*/ 1252 h 1299"/>
                <a:gd name="T74" fmla="*/ 3135 w 3246"/>
                <a:gd name="T75" fmla="*/ 1299 h 12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246" h="1299">
                  <a:moveTo>
                    <a:pt x="1378" y="1035"/>
                  </a:moveTo>
                  <a:cubicBezTo>
                    <a:pt x="1335" y="1033"/>
                    <a:pt x="1291" y="1032"/>
                    <a:pt x="1248" y="1029"/>
                  </a:cubicBezTo>
                  <a:cubicBezTo>
                    <a:pt x="1207" y="1026"/>
                    <a:pt x="1125" y="1017"/>
                    <a:pt x="1125" y="1017"/>
                  </a:cubicBezTo>
                  <a:cubicBezTo>
                    <a:pt x="1088" y="1004"/>
                    <a:pt x="1051" y="991"/>
                    <a:pt x="1013" y="982"/>
                  </a:cubicBezTo>
                  <a:cubicBezTo>
                    <a:pt x="975" y="962"/>
                    <a:pt x="938" y="954"/>
                    <a:pt x="896" y="947"/>
                  </a:cubicBezTo>
                  <a:cubicBezTo>
                    <a:pt x="832" y="921"/>
                    <a:pt x="764" y="914"/>
                    <a:pt x="702" y="882"/>
                  </a:cubicBezTo>
                  <a:cubicBezTo>
                    <a:pt x="684" y="873"/>
                    <a:pt x="667" y="861"/>
                    <a:pt x="649" y="853"/>
                  </a:cubicBezTo>
                  <a:cubicBezTo>
                    <a:pt x="637" y="848"/>
                    <a:pt x="613" y="841"/>
                    <a:pt x="613" y="841"/>
                  </a:cubicBezTo>
                  <a:cubicBezTo>
                    <a:pt x="582" y="819"/>
                    <a:pt x="543" y="809"/>
                    <a:pt x="508" y="794"/>
                  </a:cubicBezTo>
                  <a:cubicBezTo>
                    <a:pt x="484" y="783"/>
                    <a:pt x="468" y="766"/>
                    <a:pt x="443" y="758"/>
                  </a:cubicBezTo>
                  <a:cubicBezTo>
                    <a:pt x="390" y="719"/>
                    <a:pt x="319" y="686"/>
                    <a:pt x="261" y="653"/>
                  </a:cubicBezTo>
                  <a:cubicBezTo>
                    <a:pt x="220" y="630"/>
                    <a:pt x="187" y="592"/>
                    <a:pt x="149" y="565"/>
                  </a:cubicBezTo>
                  <a:cubicBezTo>
                    <a:pt x="102" y="532"/>
                    <a:pt x="54" y="514"/>
                    <a:pt x="20" y="465"/>
                  </a:cubicBezTo>
                  <a:cubicBezTo>
                    <a:pt x="0" y="404"/>
                    <a:pt x="9" y="348"/>
                    <a:pt x="14" y="282"/>
                  </a:cubicBezTo>
                  <a:cubicBezTo>
                    <a:pt x="21" y="188"/>
                    <a:pt x="74" y="102"/>
                    <a:pt x="167" y="71"/>
                  </a:cubicBezTo>
                  <a:cubicBezTo>
                    <a:pt x="235" y="23"/>
                    <a:pt x="414" y="41"/>
                    <a:pt x="414" y="41"/>
                  </a:cubicBezTo>
                  <a:cubicBezTo>
                    <a:pt x="578" y="13"/>
                    <a:pt x="747" y="11"/>
                    <a:pt x="913" y="6"/>
                  </a:cubicBezTo>
                  <a:cubicBezTo>
                    <a:pt x="1164" y="9"/>
                    <a:pt x="1368" y="0"/>
                    <a:pt x="1601" y="24"/>
                  </a:cubicBezTo>
                  <a:cubicBezTo>
                    <a:pt x="1677" y="32"/>
                    <a:pt x="1692" y="31"/>
                    <a:pt x="1777" y="36"/>
                  </a:cubicBezTo>
                  <a:cubicBezTo>
                    <a:pt x="1830" y="39"/>
                    <a:pt x="1936" y="47"/>
                    <a:pt x="1936" y="47"/>
                  </a:cubicBezTo>
                  <a:cubicBezTo>
                    <a:pt x="1993" y="55"/>
                    <a:pt x="2049" y="65"/>
                    <a:pt x="2106" y="71"/>
                  </a:cubicBezTo>
                  <a:cubicBezTo>
                    <a:pt x="2147" y="81"/>
                    <a:pt x="2146" y="82"/>
                    <a:pt x="2206" y="88"/>
                  </a:cubicBezTo>
                  <a:cubicBezTo>
                    <a:pt x="2245" y="92"/>
                    <a:pt x="2324" y="100"/>
                    <a:pt x="2324" y="100"/>
                  </a:cubicBezTo>
                  <a:cubicBezTo>
                    <a:pt x="2351" y="109"/>
                    <a:pt x="2380" y="112"/>
                    <a:pt x="2406" y="124"/>
                  </a:cubicBezTo>
                  <a:cubicBezTo>
                    <a:pt x="2428" y="134"/>
                    <a:pt x="2448" y="145"/>
                    <a:pt x="2471" y="153"/>
                  </a:cubicBezTo>
                  <a:cubicBezTo>
                    <a:pt x="2502" y="175"/>
                    <a:pt x="2535" y="200"/>
                    <a:pt x="2571" y="212"/>
                  </a:cubicBezTo>
                  <a:cubicBezTo>
                    <a:pt x="2613" y="242"/>
                    <a:pt x="2658" y="270"/>
                    <a:pt x="2700" y="300"/>
                  </a:cubicBezTo>
                  <a:cubicBezTo>
                    <a:pt x="2728" y="320"/>
                    <a:pt x="2749" y="347"/>
                    <a:pt x="2782" y="359"/>
                  </a:cubicBezTo>
                  <a:cubicBezTo>
                    <a:pt x="2828" y="403"/>
                    <a:pt x="2879" y="441"/>
                    <a:pt x="2923" y="488"/>
                  </a:cubicBezTo>
                  <a:cubicBezTo>
                    <a:pt x="2935" y="523"/>
                    <a:pt x="2920" y="490"/>
                    <a:pt x="2947" y="523"/>
                  </a:cubicBezTo>
                  <a:cubicBezTo>
                    <a:pt x="2969" y="551"/>
                    <a:pt x="2982" y="576"/>
                    <a:pt x="3006" y="600"/>
                  </a:cubicBezTo>
                  <a:cubicBezTo>
                    <a:pt x="3017" y="632"/>
                    <a:pt x="3039" y="651"/>
                    <a:pt x="3059" y="676"/>
                  </a:cubicBezTo>
                  <a:cubicBezTo>
                    <a:pt x="3092" y="716"/>
                    <a:pt x="3123" y="763"/>
                    <a:pt x="3153" y="805"/>
                  </a:cubicBezTo>
                  <a:cubicBezTo>
                    <a:pt x="3158" y="825"/>
                    <a:pt x="3158" y="827"/>
                    <a:pt x="3170" y="847"/>
                  </a:cubicBezTo>
                  <a:cubicBezTo>
                    <a:pt x="3177" y="859"/>
                    <a:pt x="3194" y="882"/>
                    <a:pt x="3194" y="882"/>
                  </a:cubicBezTo>
                  <a:cubicBezTo>
                    <a:pt x="3202" y="914"/>
                    <a:pt x="3216" y="948"/>
                    <a:pt x="3235" y="976"/>
                  </a:cubicBezTo>
                  <a:cubicBezTo>
                    <a:pt x="3246" y="1050"/>
                    <a:pt x="3240" y="1202"/>
                    <a:pt x="3164" y="1252"/>
                  </a:cubicBezTo>
                  <a:cubicBezTo>
                    <a:pt x="3157" y="1272"/>
                    <a:pt x="3150" y="1284"/>
                    <a:pt x="3135" y="129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Freeform 6"/>
            <p:cNvSpPr>
              <a:spLocks/>
            </p:cNvSpPr>
            <p:nvPr/>
          </p:nvSpPr>
          <p:spPr bwMode="auto">
            <a:xfrm>
              <a:off x="532" y="2974"/>
              <a:ext cx="1472" cy="1328"/>
            </a:xfrm>
            <a:custGeom>
              <a:avLst/>
              <a:gdLst>
                <a:gd name="T0" fmla="*/ 1472 w 1472"/>
                <a:gd name="T1" fmla="*/ 59 h 1328"/>
                <a:gd name="T2" fmla="*/ 1214 w 1472"/>
                <a:gd name="T3" fmla="*/ 24 h 1328"/>
                <a:gd name="T4" fmla="*/ 949 w 1472"/>
                <a:gd name="T5" fmla="*/ 0 h 1328"/>
                <a:gd name="T6" fmla="*/ 379 w 1472"/>
                <a:gd name="T7" fmla="*/ 47 h 1328"/>
                <a:gd name="T8" fmla="*/ 20 w 1472"/>
                <a:gd name="T9" fmla="*/ 317 h 1328"/>
                <a:gd name="T10" fmla="*/ 68 w 1472"/>
                <a:gd name="T11" fmla="*/ 752 h 1328"/>
                <a:gd name="T12" fmla="*/ 91 w 1472"/>
                <a:gd name="T13" fmla="*/ 805 h 1328"/>
                <a:gd name="T14" fmla="*/ 115 w 1472"/>
                <a:gd name="T15" fmla="*/ 858 h 1328"/>
                <a:gd name="T16" fmla="*/ 167 w 1472"/>
                <a:gd name="T17" fmla="*/ 970 h 1328"/>
                <a:gd name="T18" fmla="*/ 350 w 1472"/>
                <a:gd name="T19" fmla="*/ 1211 h 1328"/>
                <a:gd name="T20" fmla="*/ 373 w 1472"/>
                <a:gd name="T21" fmla="*/ 1234 h 1328"/>
                <a:gd name="T22" fmla="*/ 403 w 1472"/>
                <a:gd name="T23" fmla="*/ 1258 h 1328"/>
                <a:gd name="T24" fmla="*/ 414 w 1472"/>
                <a:gd name="T25" fmla="*/ 1275 h 1328"/>
                <a:gd name="T26" fmla="*/ 450 w 1472"/>
                <a:gd name="T27" fmla="*/ 1287 h 1328"/>
                <a:gd name="T28" fmla="*/ 549 w 1472"/>
                <a:gd name="T29" fmla="*/ 1328 h 13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72" h="1328">
                  <a:moveTo>
                    <a:pt x="1472" y="59"/>
                  </a:moveTo>
                  <a:cubicBezTo>
                    <a:pt x="1411" y="37"/>
                    <a:pt x="1284" y="29"/>
                    <a:pt x="1214" y="24"/>
                  </a:cubicBezTo>
                  <a:cubicBezTo>
                    <a:pt x="1124" y="9"/>
                    <a:pt x="1041" y="4"/>
                    <a:pt x="949" y="0"/>
                  </a:cubicBezTo>
                  <a:cubicBezTo>
                    <a:pt x="759" y="10"/>
                    <a:pt x="567" y="23"/>
                    <a:pt x="379" y="47"/>
                  </a:cubicBezTo>
                  <a:cubicBezTo>
                    <a:pt x="233" y="85"/>
                    <a:pt x="62" y="158"/>
                    <a:pt x="20" y="317"/>
                  </a:cubicBezTo>
                  <a:cubicBezTo>
                    <a:pt x="22" y="402"/>
                    <a:pt x="0" y="656"/>
                    <a:pt x="68" y="752"/>
                  </a:cubicBezTo>
                  <a:cubicBezTo>
                    <a:pt x="74" y="773"/>
                    <a:pt x="78" y="787"/>
                    <a:pt x="91" y="805"/>
                  </a:cubicBezTo>
                  <a:cubicBezTo>
                    <a:pt x="105" y="848"/>
                    <a:pt x="96" y="831"/>
                    <a:pt x="115" y="858"/>
                  </a:cubicBezTo>
                  <a:cubicBezTo>
                    <a:pt x="126" y="901"/>
                    <a:pt x="148" y="931"/>
                    <a:pt x="167" y="970"/>
                  </a:cubicBezTo>
                  <a:cubicBezTo>
                    <a:pt x="210" y="1059"/>
                    <a:pt x="265" y="1154"/>
                    <a:pt x="350" y="1211"/>
                  </a:cubicBezTo>
                  <a:cubicBezTo>
                    <a:pt x="363" y="1249"/>
                    <a:pt x="345" y="1211"/>
                    <a:pt x="373" y="1234"/>
                  </a:cubicBezTo>
                  <a:cubicBezTo>
                    <a:pt x="410" y="1264"/>
                    <a:pt x="360" y="1244"/>
                    <a:pt x="403" y="1258"/>
                  </a:cubicBezTo>
                  <a:cubicBezTo>
                    <a:pt x="407" y="1264"/>
                    <a:pt x="408" y="1271"/>
                    <a:pt x="414" y="1275"/>
                  </a:cubicBezTo>
                  <a:cubicBezTo>
                    <a:pt x="425" y="1282"/>
                    <a:pt x="450" y="1287"/>
                    <a:pt x="450" y="1287"/>
                  </a:cubicBezTo>
                  <a:cubicBezTo>
                    <a:pt x="480" y="1307"/>
                    <a:pt x="511" y="1328"/>
                    <a:pt x="549" y="132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3" name="Freeform 7"/>
          <p:cNvSpPr>
            <a:spLocks/>
          </p:cNvSpPr>
          <p:nvPr/>
        </p:nvSpPr>
        <p:spPr bwMode="auto">
          <a:xfrm>
            <a:off x="6705601" y="438150"/>
            <a:ext cx="1243013" cy="2228850"/>
          </a:xfrm>
          <a:custGeom>
            <a:avLst/>
            <a:gdLst>
              <a:gd name="T0" fmla="*/ 2147483646 w 447"/>
              <a:gd name="T1" fmla="*/ 0 h 1452"/>
              <a:gd name="T2" fmla="*/ 2147483646 w 447"/>
              <a:gd name="T3" fmla="*/ 2147483646 h 1452"/>
              <a:gd name="T4" fmla="*/ 2147483646 w 447"/>
              <a:gd name="T5" fmla="*/ 2147483646 h 1452"/>
              <a:gd name="T6" fmla="*/ 2147483646 w 447"/>
              <a:gd name="T7" fmla="*/ 2147483646 h 1452"/>
              <a:gd name="T8" fmla="*/ 2147483646 w 447"/>
              <a:gd name="T9" fmla="*/ 2147483646 h 1452"/>
              <a:gd name="T10" fmla="*/ 2147483646 w 447"/>
              <a:gd name="T11" fmla="*/ 2147483646 h 1452"/>
              <a:gd name="T12" fmla="*/ 2147483646 w 447"/>
              <a:gd name="T13" fmla="*/ 2147483646 h 1452"/>
              <a:gd name="T14" fmla="*/ 2147483646 w 447"/>
              <a:gd name="T15" fmla="*/ 2147483646 h 1452"/>
              <a:gd name="T16" fmla="*/ 2147483646 w 447"/>
              <a:gd name="T17" fmla="*/ 2147483646 h 1452"/>
              <a:gd name="T18" fmla="*/ 2147483646 w 447"/>
              <a:gd name="T19" fmla="*/ 2147483646 h 1452"/>
              <a:gd name="T20" fmla="*/ 0 w 447"/>
              <a:gd name="T21" fmla="*/ 2147483646 h 145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7" h="1452">
                <a:moveTo>
                  <a:pt x="447" y="0"/>
                </a:moveTo>
                <a:cubicBezTo>
                  <a:pt x="433" y="41"/>
                  <a:pt x="439" y="23"/>
                  <a:pt x="429" y="53"/>
                </a:cubicBezTo>
                <a:cubicBezTo>
                  <a:pt x="425" y="66"/>
                  <a:pt x="412" y="75"/>
                  <a:pt x="406" y="88"/>
                </a:cubicBezTo>
                <a:cubicBezTo>
                  <a:pt x="393" y="116"/>
                  <a:pt x="382" y="144"/>
                  <a:pt x="364" y="170"/>
                </a:cubicBezTo>
                <a:cubicBezTo>
                  <a:pt x="339" y="261"/>
                  <a:pt x="306" y="351"/>
                  <a:pt x="276" y="441"/>
                </a:cubicBezTo>
                <a:cubicBezTo>
                  <a:pt x="236" y="562"/>
                  <a:pt x="221" y="689"/>
                  <a:pt x="165" y="805"/>
                </a:cubicBezTo>
                <a:cubicBezTo>
                  <a:pt x="150" y="880"/>
                  <a:pt x="170" y="798"/>
                  <a:pt x="147" y="852"/>
                </a:cubicBezTo>
                <a:cubicBezTo>
                  <a:pt x="132" y="887"/>
                  <a:pt x="133" y="926"/>
                  <a:pt x="112" y="958"/>
                </a:cubicBezTo>
                <a:cubicBezTo>
                  <a:pt x="106" y="981"/>
                  <a:pt x="95" y="1001"/>
                  <a:pt x="88" y="1023"/>
                </a:cubicBezTo>
                <a:cubicBezTo>
                  <a:pt x="79" y="1085"/>
                  <a:pt x="76" y="1151"/>
                  <a:pt x="59" y="1211"/>
                </a:cubicBezTo>
                <a:cubicBezTo>
                  <a:pt x="37" y="1290"/>
                  <a:pt x="0" y="1369"/>
                  <a:pt x="0" y="14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8" t="16470" r="66057" b="80916"/>
          <a:stretch>
            <a:fillRect/>
          </a:stretch>
        </p:blipFill>
        <p:spPr bwMode="auto">
          <a:xfrm rot="-5219160">
            <a:off x="5259389" y="4154489"/>
            <a:ext cx="12906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8" t="16470" r="66057" b="80916"/>
          <a:stretch>
            <a:fillRect/>
          </a:stretch>
        </p:blipFill>
        <p:spPr bwMode="auto">
          <a:xfrm rot="-3078410">
            <a:off x="4487069" y="3812382"/>
            <a:ext cx="1301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2" t="27361" r="66335" b="70026"/>
          <a:stretch>
            <a:fillRect/>
          </a:stretch>
        </p:blipFill>
        <p:spPr bwMode="auto">
          <a:xfrm rot="-8669374">
            <a:off x="6869113" y="3851275"/>
            <a:ext cx="15033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2" t="27361" r="66335" b="70026"/>
          <a:stretch>
            <a:fillRect/>
          </a:stretch>
        </p:blipFill>
        <p:spPr bwMode="auto">
          <a:xfrm rot="-6719199">
            <a:off x="6024563" y="4202113"/>
            <a:ext cx="15986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6" t="65234" r="27245" b="32152"/>
          <a:stretch>
            <a:fillRect/>
          </a:stretch>
        </p:blipFill>
        <p:spPr bwMode="auto">
          <a:xfrm>
            <a:off x="7080250" y="3048000"/>
            <a:ext cx="1860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5" t="32152" r="66336" b="65234"/>
          <a:stretch>
            <a:fillRect/>
          </a:stretch>
        </p:blipFill>
        <p:spPr bwMode="auto">
          <a:xfrm rot="-10072862">
            <a:off x="6589713" y="914400"/>
            <a:ext cx="1752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5" t="32152" r="66336" b="65234"/>
          <a:stretch>
            <a:fillRect/>
          </a:stretch>
        </p:blipFill>
        <p:spPr bwMode="auto">
          <a:xfrm rot="-7241711">
            <a:off x="5905500" y="1733550"/>
            <a:ext cx="1752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2" t="66336" r="65234" b="27245"/>
          <a:stretch>
            <a:fillRect/>
          </a:stretch>
        </p:blipFill>
        <p:spPr bwMode="auto">
          <a:xfrm>
            <a:off x="5578475" y="1100138"/>
            <a:ext cx="228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5" t="32152" r="66336" b="65234"/>
          <a:stretch>
            <a:fillRect/>
          </a:stretch>
        </p:blipFill>
        <p:spPr bwMode="auto">
          <a:xfrm rot="-3680576">
            <a:off x="3910013" y="1627188"/>
            <a:ext cx="1752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986464" y="3314700"/>
            <a:ext cx="244475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705601" y="3255963"/>
            <a:ext cx="244475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6" name="TextBox 2"/>
          <p:cNvSpPr txBox="1">
            <a:spLocks noChangeArrowheads="1"/>
          </p:cNvSpPr>
          <p:nvPr/>
        </p:nvSpPr>
        <p:spPr bwMode="auto">
          <a:xfrm>
            <a:off x="4159250" y="1241425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LAF</a:t>
            </a:r>
          </a:p>
        </p:txBody>
      </p:sp>
      <p:sp>
        <p:nvSpPr>
          <p:cNvPr id="2067" name="TextBox 37"/>
          <p:cNvSpPr txBox="1">
            <a:spLocks noChangeArrowheads="1"/>
          </p:cNvSpPr>
          <p:nvPr/>
        </p:nvSpPr>
        <p:spPr bwMode="auto">
          <a:xfrm>
            <a:off x="4937125" y="1878014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LMF</a:t>
            </a:r>
          </a:p>
        </p:txBody>
      </p:sp>
      <p:sp>
        <p:nvSpPr>
          <p:cNvPr id="2068" name="TextBox 38"/>
          <p:cNvSpPr txBox="1">
            <a:spLocks noChangeArrowheads="1"/>
          </p:cNvSpPr>
          <p:nvPr/>
        </p:nvSpPr>
        <p:spPr bwMode="auto">
          <a:xfrm>
            <a:off x="6080125" y="1852613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LPF</a:t>
            </a:r>
          </a:p>
        </p:txBody>
      </p:sp>
      <p:sp>
        <p:nvSpPr>
          <p:cNvPr id="2069" name="TextBox 39"/>
          <p:cNvSpPr txBox="1">
            <a:spLocks noChangeArrowheads="1"/>
          </p:cNvSpPr>
          <p:nvPr/>
        </p:nvSpPr>
        <p:spPr bwMode="auto">
          <a:xfrm>
            <a:off x="6802438" y="1042989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LFP</a:t>
            </a:r>
          </a:p>
        </p:txBody>
      </p:sp>
      <p:sp>
        <p:nvSpPr>
          <p:cNvPr id="2070" name="TextBox 40"/>
          <p:cNvSpPr txBox="1">
            <a:spLocks noChangeArrowheads="1"/>
          </p:cNvSpPr>
          <p:nvPr/>
        </p:nvSpPr>
        <p:spPr bwMode="auto">
          <a:xfrm>
            <a:off x="4151313" y="4040189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LAT</a:t>
            </a:r>
          </a:p>
        </p:txBody>
      </p:sp>
      <p:sp>
        <p:nvSpPr>
          <p:cNvPr id="2071" name="TextBox 41"/>
          <p:cNvSpPr txBox="1">
            <a:spLocks noChangeArrowheads="1"/>
          </p:cNvSpPr>
          <p:nvPr/>
        </p:nvSpPr>
        <p:spPr bwMode="auto">
          <a:xfrm>
            <a:off x="5229225" y="3984625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ABT</a:t>
            </a:r>
          </a:p>
        </p:txBody>
      </p:sp>
      <p:sp>
        <p:nvSpPr>
          <p:cNvPr id="2072" name="TextBox 42"/>
          <p:cNvSpPr txBox="1">
            <a:spLocks noChangeArrowheads="1"/>
          </p:cNvSpPr>
          <p:nvPr/>
        </p:nvSpPr>
        <p:spPr bwMode="auto">
          <a:xfrm>
            <a:off x="6092825" y="4195764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MBT</a:t>
            </a:r>
          </a:p>
        </p:txBody>
      </p:sp>
      <p:sp>
        <p:nvSpPr>
          <p:cNvPr id="2073" name="TextBox 43"/>
          <p:cNvSpPr txBox="1">
            <a:spLocks noChangeArrowheads="1"/>
          </p:cNvSpPr>
          <p:nvPr/>
        </p:nvSpPr>
        <p:spPr bwMode="auto">
          <a:xfrm>
            <a:off x="7707313" y="366395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PBT</a:t>
            </a:r>
          </a:p>
        </p:txBody>
      </p:sp>
      <p:sp>
        <p:nvSpPr>
          <p:cNvPr id="2074" name="TextBox 44"/>
          <p:cNvSpPr txBox="1">
            <a:spLocks noChangeArrowheads="1"/>
          </p:cNvSpPr>
          <p:nvPr/>
        </p:nvSpPr>
        <p:spPr bwMode="auto">
          <a:xfrm>
            <a:off x="7689850" y="27432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LPT</a:t>
            </a:r>
          </a:p>
        </p:txBody>
      </p:sp>
      <p:sp>
        <p:nvSpPr>
          <p:cNvPr id="2075" name="TextBox 45"/>
          <p:cNvSpPr txBox="1">
            <a:spLocks noChangeArrowheads="1"/>
          </p:cNvSpPr>
          <p:nvPr/>
        </p:nvSpPr>
        <p:spPr bwMode="auto">
          <a:xfrm>
            <a:off x="5634038" y="309245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LAD</a:t>
            </a:r>
          </a:p>
        </p:txBody>
      </p:sp>
      <p:sp>
        <p:nvSpPr>
          <p:cNvPr id="2076" name="TextBox 46"/>
          <p:cNvSpPr txBox="1">
            <a:spLocks noChangeArrowheads="1"/>
          </p:cNvSpPr>
          <p:nvPr/>
        </p:nvSpPr>
        <p:spPr bwMode="auto">
          <a:xfrm>
            <a:off x="6334125" y="2976564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LHD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983" y="862875"/>
            <a:ext cx="2287587" cy="3138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dirty="0"/>
              <a:t>Components: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Left anterior frontal (</a:t>
            </a:r>
            <a:r>
              <a:rPr lang="en-US" sz="1200" dirty="0" err="1"/>
              <a:t>LAF</a:t>
            </a:r>
            <a:r>
              <a:rPr lang="en-US" sz="12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Left medial frontal (</a:t>
            </a:r>
            <a:r>
              <a:rPr lang="en-US" sz="1200" dirty="0" err="1"/>
              <a:t>LMF</a:t>
            </a:r>
            <a:r>
              <a:rPr lang="en-US" sz="12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Left posterior frontal (</a:t>
            </a:r>
            <a:r>
              <a:rPr lang="en-US" sz="1200" dirty="0" err="1"/>
              <a:t>LPF</a:t>
            </a:r>
            <a:r>
              <a:rPr lang="en-US" sz="12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Left </a:t>
            </a:r>
            <a:r>
              <a:rPr lang="en-US" sz="1200" dirty="0" err="1"/>
              <a:t>fronto</a:t>
            </a:r>
            <a:r>
              <a:rPr lang="en-US" sz="1200" dirty="0"/>
              <a:t>-parietal (</a:t>
            </a:r>
            <a:r>
              <a:rPr lang="en-US" sz="1200" dirty="0" err="1"/>
              <a:t>LFP</a:t>
            </a:r>
            <a:r>
              <a:rPr lang="en-US" sz="12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Left amygdala depth (LAD)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Left hippocampal depth (</a:t>
            </a:r>
            <a:r>
              <a:rPr lang="en-US" sz="1200" dirty="0" err="1"/>
              <a:t>LHD</a:t>
            </a:r>
            <a:r>
              <a:rPr lang="en-US" sz="12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Left anterior temporal (</a:t>
            </a:r>
            <a:r>
              <a:rPr lang="en-US" sz="1200" dirty="0" err="1"/>
              <a:t>LAT</a:t>
            </a:r>
            <a:r>
              <a:rPr lang="en-US" sz="12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Anterior basal temporal (</a:t>
            </a:r>
            <a:r>
              <a:rPr lang="en-US" sz="1200" dirty="0" err="1"/>
              <a:t>ABT</a:t>
            </a:r>
            <a:r>
              <a:rPr lang="en-US" sz="12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Posterior basal temporal (</a:t>
            </a:r>
            <a:r>
              <a:rPr lang="en-US" sz="1200" dirty="0" err="1"/>
              <a:t>PBT</a:t>
            </a:r>
            <a:r>
              <a:rPr lang="en-US" sz="12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1200" dirty="0"/>
              <a:t>Left posterior temporal (</a:t>
            </a:r>
            <a:r>
              <a:rPr lang="en-US" sz="1200" dirty="0" err="1"/>
              <a:t>LPT</a:t>
            </a:r>
            <a:r>
              <a:rPr lang="en-US" sz="1200" dirty="0"/>
              <a:t>)</a:t>
            </a:r>
          </a:p>
        </p:txBody>
      </p:sp>
      <p:sp>
        <p:nvSpPr>
          <p:cNvPr id="2078" name="TextBox 2"/>
          <p:cNvSpPr txBox="1">
            <a:spLocks noChangeArrowheads="1"/>
          </p:cNvSpPr>
          <p:nvPr/>
        </p:nvSpPr>
        <p:spPr bwMode="auto">
          <a:xfrm>
            <a:off x="4232275" y="2087564"/>
            <a:ext cx="152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  <p:sp>
        <p:nvSpPr>
          <p:cNvPr id="2079" name="TextBox 32"/>
          <p:cNvSpPr txBox="1">
            <a:spLocks noChangeArrowheads="1"/>
          </p:cNvSpPr>
          <p:nvPr/>
        </p:nvSpPr>
        <p:spPr bwMode="auto">
          <a:xfrm>
            <a:off x="5441950" y="2540000"/>
            <a:ext cx="152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  <p:sp>
        <p:nvSpPr>
          <p:cNvPr id="2080" name="TextBox 33"/>
          <p:cNvSpPr txBox="1">
            <a:spLocks noChangeArrowheads="1"/>
          </p:cNvSpPr>
          <p:nvPr/>
        </p:nvSpPr>
        <p:spPr bwMode="auto">
          <a:xfrm>
            <a:off x="7156450" y="2222500"/>
            <a:ext cx="152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  <p:sp>
        <p:nvSpPr>
          <p:cNvPr id="2081" name="TextBox 34"/>
          <p:cNvSpPr txBox="1">
            <a:spLocks noChangeArrowheads="1"/>
          </p:cNvSpPr>
          <p:nvPr/>
        </p:nvSpPr>
        <p:spPr bwMode="auto">
          <a:xfrm>
            <a:off x="8024813" y="896938"/>
            <a:ext cx="152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  <p:sp>
        <p:nvSpPr>
          <p:cNvPr id="2082" name="TextBox 35"/>
          <p:cNvSpPr txBox="1">
            <a:spLocks noChangeArrowheads="1"/>
          </p:cNvSpPr>
          <p:nvPr/>
        </p:nvSpPr>
        <p:spPr bwMode="auto">
          <a:xfrm>
            <a:off x="8626475" y="2825750"/>
            <a:ext cx="152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  <p:sp>
        <p:nvSpPr>
          <p:cNvPr id="2083" name="TextBox 37"/>
          <p:cNvSpPr txBox="1">
            <a:spLocks noChangeArrowheads="1"/>
          </p:cNvSpPr>
          <p:nvPr/>
        </p:nvSpPr>
        <p:spPr bwMode="auto">
          <a:xfrm>
            <a:off x="8024813" y="4048125"/>
            <a:ext cx="152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  <p:sp>
        <p:nvSpPr>
          <p:cNvPr id="2084" name="TextBox 38"/>
          <p:cNvSpPr txBox="1">
            <a:spLocks noChangeArrowheads="1"/>
          </p:cNvSpPr>
          <p:nvPr/>
        </p:nvSpPr>
        <p:spPr bwMode="auto">
          <a:xfrm>
            <a:off x="6748463" y="4792664"/>
            <a:ext cx="152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  <p:sp>
        <p:nvSpPr>
          <p:cNvPr id="2085" name="TextBox 39"/>
          <p:cNvSpPr txBox="1">
            <a:spLocks noChangeArrowheads="1"/>
          </p:cNvSpPr>
          <p:nvPr/>
        </p:nvSpPr>
        <p:spPr bwMode="auto">
          <a:xfrm>
            <a:off x="5956300" y="4643438"/>
            <a:ext cx="152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  <p:sp>
        <p:nvSpPr>
          <p:cNvPr id="2086" name="TextBox 40"/>
          <p:cNvSpPr txBox="1">
            <a:spLocks noChangeArrowheads="1"/>
          </p:cNvSpPr>
          <p:nvPr/>
        </p:nvSpPr>
        <p:spPr bwMode="auto">
          <a:xfrm>
            <a:off x="4598988" y="4151314"/>
            <a:ext cx="152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1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228601"/>
            <a:ext cx="5970588" cy="6253163"/>
          </a:xfrm>
        </p:spPr>
      </p:pic>
    </p:spTree>
    <p:extLst>
      <p:ext uri="{BB962C8B-B14F-4D97-AF65-F5344CB8AC3E}">
        <p14:creationId xmlns:p14="http://schemas.microsoft.com/office/powerpoint/2010/main" val="287968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228601"/>
            <a:ext cx="5970588" cy="6253163"/>
          </a:xfrm>
        </p:spPr>
      </p:pic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1981200" y="304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Ictal</a:t>
            </a:r>
          </a:p>
        </p:txBody>
      </p:sp>
      <p:sp>
        <p:nvSpPr>
          <p:cNvPr id="3" name="5-Point Star 2"/>
          <p:cNvSpPr/>
          <p:nvPr/>
        </p:nvSpPr>
        <p:spPr>
          <a:xfrm>
            <a:off x="6400800" y="5029200"/>
            <a:ext cx="228600" cy="2286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783132" y="4740275"/>
            <a:ext cx="152400" cy="1476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981200" y="990600"/>
            <a:ext cx="228600" cy="2286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791200" y="4991100"/>
            <a:ext cx="152400" cy="1476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903788" y="3741739"/>
            <a:ext cx="152400" cy="1476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056188" y="3567114"/>
            <a:ext cx="152400" cy="1476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6" name="TextBox 14"/>
          <p:cNvSpPr txBox="1">
            <a:spLocks noChangeArrowheads="1"/>
          </p:cNvSpPr>
          <p:nvPr/>
        </p:nvSpPr>
        <p:spPr bwMode="auto">
          <a:xfrm>
            <a:off x="2362200" y="9207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= start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1981200" y="1289050"/>
            <a:ext cx="22860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8" name="TextBox 16"/>
          <p:cNvSpPr txBox="1">
            <a:spLocks noChangeArrowheads="1"/>
          </p:cNvSpPr>
          <p:nvPr/>
        </p:nvSpPr>
        <p:spPr bwMode="auto">
          <a:xfrm>
            <a:off x="2362200" y="1219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= spread</a:t>
            </a:r>
          </a:p>
        </p:txBody>
      </p:sp>
      <p:sp>
        <p:nvSpPr>
          <p:cNvPr id="20" name="5-Point Star 19"/>
          <p:cNvSpPr/>
          <p:nvPr/>
        </p:nvSpPr>
        <p:spPr>
          <a:xfrm>
            <a:off x="5562600" y="3276600"/>
            <a:ext cx="190500" cy="152400"/>
          </a:xfrm>
          <a:prstGeom prst="star5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938838" y="3276600"/>
            <a:ext cx="190500" cy="152400"/>
          </a:xfrm>
          <a:prstGeom prst="star5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7832725" y="1828800"/>
            <a:ext cx="190500" cy="152400"/>
          </a:xfrm>
          <a:prstGeom prst="star5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7642225" y="1582738"/>
            <a:ext cx="190500" cy="152400"/>
          </a:xfrm>
          <a:prstGeom prst="star5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8001000" y="2057400"/>
            <a:ext cx="190500" cy="152400"/>
          </a:xfrm>
          <a:prstGeom prst="star5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867400" y="1812925"/>
            <a:ext cx="190500" cy="152400"/>
          </a:xfrm>
          <a:prstGeom prst="star5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5938838" y="1562100"/>
            <a:ext cx="190500" cy="152400"/>
          </a:xfrm>
          <a:prstGeom prst="star5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Johns Hopkins Epilepsy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Johnson</dc:creator>
  <cp:lastModifiedBy>Emily Johnson</cp:lastModifiedBy>
  <cp:revision>2</cp:revision>
  <dcterms:created xsi:type="dcterms:W3CDTF">2016-08-22T18:19:30Z</dcterms:created>
  <dcterms:modified xsi:type="dcterms:W3CDTF">2016-08-22T18:20:37Z</dcterms:modified>
</cp:coreProperties>
</file>