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3C1F-049A-9924-215E-8A244968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E3F5D-B7F5-B8A6-CDB0-E361F1BEE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30D2-62D7-2064-4969-B7144466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9283D-CE18-89CD-2648-AC3C86BA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984C-974A-AFCD-08C4-6F64C6DB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76E3-BE08-1F5B-3BFC-38DFF1EA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FE26A-FE34-1521-4DC3-5434944ED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CB13-5134-233E-B6F4-61CDAF48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B5ED-887E-3724-07DA-C2EC65C2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98BF-C8AE-2DD2-B08F-8E38393C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273FB-595C-D1D5-C82D-17907217E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D9653-902D-864E-73F0-C9C44768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BC65-9792-A884-2664-14B57587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8E21-BCEE-DDBE-CBC5-C56B14D1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7CC8-437B-A9DA-2F53-6A9FCBA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4DD3-7A04-D0B7-F586-8D8E106B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FE25-BE52-9FA8-9260-5C6CCA69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E83F-0E0D-55F9-D2DE-E487A54E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6B30-706C-7092-E475-9B9B109A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104E-C068-7969-E557-A9B22E2E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E4E-EE45-6526-061A-AEA267C4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2100B-7F69-FE4F-00D1-D57FA594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DE87-1E28-F484-8A41-CA75DA0D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365C-1FB0-9E44-7574-D644B21A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E57F-EBC0-4F4D-3C41-89A79693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9786-3EFC-36E5-0DE8-6C607A6B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DE9D-5F29-273F-A499-009424AE8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95B4-E7D0-55DA-9429-0DF5CC1AA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CD118-A6B8-0582-EEC2-46B8A895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04ECB-ACD7-CE5E-FF0F-B7E4096E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6A87-8A8E-7D73-2D54-7B492137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2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6716-9A89-C995-D889-4679EC3F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7C1EA-051E-9E83-66BE-8AB85FD0B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EE2AD-BFA1-5192-C15A-FE4888EA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D0E5B-6C51-B231-B4BF-D05BAAD9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F9E8D-11C4-38E2-F167-0AD662A0D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46DBA-00DF-FD67-1810-09596C2C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311B6-D41E-5375-B0CD-9FBE86C6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02970-C6D5-734C-13C1-530287FB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7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830A-C8C8-BB0F-D2D4-BDB072A7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E6305-A931-76F2-5433-C3D99A8A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2C1F8-F22E-F6C4-FE0A-675178EE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269F3-E8C6-1574-E4EE-F77B02F4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5A923-C132-35F5-A673-9D2C6101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4DF29-E9E1-8F42-569C-EDECB40B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DF227-4591-A401-9557-53AF07D7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56FD-061F-64E1-3E38-A34B5DCE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6D7D-5C82-9A50-C2C1-B50F9113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BD7A6-D100-2DF0-2078-C14836F0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8B92C-1C3F-9B11-5EA5-8C25BF9D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D16D-F2E5-766B-833B-CFDB5F18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B716A-F04B-F1C1-5BDB-10247FC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6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9E59-3907-B7A1-1E1E-726D415B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3DF16-6A83-0681-A475-D8072D276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748EF-A651-BC59-F4B5-889560041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1C72-2CE3-AEBF-834A-16A65834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4A347-67DF-64AB-86E9-137AB029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4E99B-CE50-8ECD-5AA3-F685FFFB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83605-3A1A-E727-3009-00699FB5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6373-B498-978F-BC7D-2B3CAA81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0FD5-31B9-7795-4837-ABB7275DF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33CE-7322-4C0F-BC8B-31BB15674AA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5FF3-DFBE-61AC-8FE0-A739CEEB0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6CA7-A549-D606-EE0B-5DEF7E67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2E60-69FE-4257-82BD-A8E5B49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3EF5-2D3F-BC82-3FA5-7348B848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36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Machine Learning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Joshna Katta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811236826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9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BFFB86-6D95-0E8F-3DF3-49EC7A1A18A9}"/>
              </a:ext>
            </a:extLst>
          </p:cNvPr>
          <p:cNvSpPr txBox="1"/>
          <p:nvPr/>
        </p:nvSpPr>
        <p:spPr>
          <a:xfrm>
            <a:off x="779646" y="683394"/>
            <a:ext cx="94038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Fuel group which causes less pollution to the Environment based on the sulfur content, ash content and MMBtu per unit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53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69CD6F-7A64-DA4D-50B1-C32E121E9BE6}"/>
              </a:ext>
            </a:extLst>
          </p:cNvPr>
          <p:cNvSpPr txBox="1"/>
          <p:nvPr/>
        </p:nvSpPr>
        <p:spPr>
          <a:xfrm>
            <a:off x="1271337" y="705050"/>
            <a:ext cx="8508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group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 content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MMBtu per unit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8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1312-0A78-5F6D-121D-0F65B163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752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used is “K-MEANS”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5EA1F-5807-7092-AE07-17E6220F0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5545"/>
            <a:ext cx="10000648" cy="45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C2D1F0-60ED-B27A-43C2-45E93B227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8" y="798897"/>
            <a:ext cx="11906451" cy="45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A4ACEE-07CF-0261-246B-DEFA0ACD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0" y="818148"/>
            <a:ext cx="11919640" cy="50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4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269A-9753-1BD2-BB37-51F40230615E}"/>
              </a:ext>
            </a:extLst>
          </p:cNvPr>
          <p:cNvSpPr txBox="1"/>
          <p:nvPr/>
        </p:nvSpPr>
        <p:spPr>
          <a:xfrm>
            <a:off x="1491915" y="770021"/>
            <a:ext cx="90188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Different types of coals in which one sub-set of coal has same properties as petroleum coke.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gas, other gas and petroleum have similar properties and can categorized into one group.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3834FC-7174-CC96-B353-DD75EEB4EC38}"/>
              </a:ext>
            </a:extLst>
          </p:cNvPr>
          <p:cNvSpPr txBox="1"/>
          <p:nvPr/>
        </p:nvSpPr>
        <p:spPr>
          <a:xfrm>
            <a:off x="1437372" y="1155032"/>
            <a:ext cx="93172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clustered Fuel groups based on their sulfur, ash and MMBtu per unit.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cluster 3 is the only cluster with minimum pollutants.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three has Natural gas, Other gas, and Petroleum.</a:t>
            </a:r>
          </a:p>
        </p:txBody>
      </p:sp>
    </p:spTree>
    <p:extLst>
      <p:ext uri="{BB962C8B-B14F-4D97-AF65-F5344CB8AC3E}">
        <p14:creationId xmlns:p14="http://schemas.microsoft.com/office/powerpoint/2010/main" val="164691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149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Fundamentals of Machine Learning  Final project                                                    Joshna Katta                                                                     811236826</vt:lpstr>
      <vt:lpstr>PowerPoint Presentation</vt:lpstr>
      <vt:lpstr>PowerPoint Presentation</vt:lpstr>
      <vt:lpstr>ANALYSIS The technique used is “K-MEANS” 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- What are you solving? 2. Data Description - A brief description of the data 3. Analysis - What technique did you apply, and what did you find 4. Conclusions and Discussion - Explain your findings 5. Summary</dc:title>
  <dc:creator>joshna katta</dc:creator>
  <cp:lastModifiedBy>joshna katta</cp:lastModifiedBy>
  <cp:revision>3</cp:revision>
  <dcterms:created xsi:type="dcterms:W3CDTF">2022-12-08T14:56:36Z</dcterms:created>
  <dcterms:modified xsi:type="dcterms:W3CDTF">2022-12-13T05:25:33Z</dcterms:modified>
</cp:coreProperties>
</file>