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" d="100"/>
          <a:sy n="11" d="100"/>
        </p:scale>
        <p:origin x="1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69779-C6FA-FE98-90BB-47163273C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643052-15A6-F6A5-99F3-D8077825C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69EEFC-0277-A326-E9AF-CE4C874A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7315-91D6-403F-A30F-ED72D45C43CD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214DE6-B501-5389-BFC8-E03C5143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DED924-E056-C10E-8CEE-4F7BE916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AAAC-2873-4471-BB1A-22ED35A5B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03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9A652-78AE-F332-9189-5C2A77D5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F7911A-BC97-A9BB-4259-609F1D06D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8A5BA6-94A3-47E4-AA66-59604929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7315-91D6-403F-A30F-ED72D45C43CD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92B1C4-64AA-8C5B-2C62-8F7277C0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3DE1AE-C0C5-CE5F-2E6A-65B23710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AAAC-2873-4471-BB1A-22ED35A5B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A617D8-6F4E-F5B3-7C85-BE0E20C70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66C491-2AF4-C853-3FDA-EDE8676F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BB76DA-44D5-1008-F3F8-E290D2F0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7315-91D6-403F-A30F-ED72D45C43CD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801FDA-FA5C-5CD8-FB03-0468FDD4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D6F206-4E36-7E3C-DB84-0F6D0DF7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AAAC-2873-4471-BB1A-22ED35A5B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66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697CF-9DCD-92C4-42CA-EEE0D449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3CB567-1531-9015-6667-BF6BE8B50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9F0210-3AF1-20E5-268D-906FC368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7315-91D6-403F-A30F-ED72D45C43CD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55127-BB7E-ECAC-32A8-FF43E2E4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872DBE-5998-07D4-E1A1-FE82682B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AAAC-2873-4471-BB1A-22ED35A5B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3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23837-7EF7-4F0A-CA3B-A16E420F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C08844-BA23-E33B-CBE4-47C77BC43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FC0651-AD6E-D9A3-04AD-41536125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7315-91D6-403F-A30F-ED72D45C43CD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D43CE7-BC95-514F-4891-10C0492A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0EE06-EC6A-87DF-45FB-E7D9B1C0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AAAC-2873-4471-BB1A-22ED35A5B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27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E6D84-2EEB-5A20-075C-11F226B1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563EBC-7D32-460F-FC8A-2802090F2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DF2E90-06C5-FEEA-1807-7B0042D0D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45BDD5-5913-2CC6-0BDB-A6DBB321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7315-91D6-403F-A30F-ED72D45C43CD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7AADB-E04E-0656-7EA6-DF7DB6A1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043786-8574-4850-1DBA-4FE10782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AAAC-2873-4471-BB1A-22ED35A5B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44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6BC6C-1A45-74A9-ECFB-BD5C3857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F3BB56-D492-38EF-0669-AA00A00BB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4D465D-CA3D-05E6-F840-B2CC1B35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A03B44-5B7A-5C6D-62C8-E1028EF0F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B5949F-51B1-7BEA-603A-C2ED08DA1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D38449-7858-87F7-BF8D-1FED947B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7315-91D6-403F-A30F-ED72D45C43CD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F61A2D-944F-828D-0FDB-B8F7FF7A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9EF84C-F389-A730-E0A5-53985EAE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AAAC-2873-4471-BB1A-22ED35A5B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32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FC167-E5F7-C813-61A1-81D5C494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6CD167-485C-3CBA-E885-498320B0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7315-91D6-403F-A30F-ED72D45C43CD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0C0FC7-8AE9-28C0-B768-84C5CECD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DA3119-A37F-8CD0-0D64-ADB796D9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AAAC-2873-4471-BB1A-22ED35A5B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93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2203E-3CA0-18FF-8327-0FB10CA2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7315-91D6-403F-A30F-ED72D45C43CD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4EADF2-74DA-1B83-9B8A-D3A2B061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D5E827-3BE7-C252-4EBF-02665A53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AAAC-2873-4471-BB1A-22ED35A5B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06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C3AB6-2952-EE97-89BA-16463C7E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B4EBE-9456-E586-5849-B9D1AA2F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348701-0044-BBF7-03A1-72B2E7CD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D2DCD6-67E9-D96C-6A16-BD98E87F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7315-91D6-403F-A30F-ED72D45C43CD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085BAC-FFEA-2096-37E2-1FF38237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D9CFAF-7D81-D79F-2992-6480E304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AAAC-2873-4471-BB1A-22ED35A5B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6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D5801-EC77-1F1C-57C5-285C37AC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7B9B7B-6146-322F-5A61-ECD8987E8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B6A7CF-4220-220C-AF4B-13B5541C4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56F6E-937E-A969-ECF4-8FCB86F0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7315-91D6-403F-A30F-ED72D45C43CD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CB3214-4E98-AA9A-600D-AE950CFB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129E88-0AAF-7C56-1D50-BE6E879F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AAAC-2873-4471-BB1A-22ED35A5B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94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EAABAC-B7D4-D0CD-C2C1-4AA43D38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BB5347-EC74-3B68-B186-80457A87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39BD4A-B426-C913-6AA0-22A4A6675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7315-91D6-403F-A30F-ED72D45C43CD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97760B-F6C6-DAF4-0DDB-16B4ACF30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9B8F8-FC85-A404-C3E3-FF5A86A57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AAAC-2873-4471-BB1A-22ED35A5B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91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E1D5F8B-FCF8-52EE-C8F2-935D0C7B8D71}"/>
              </a:ext>
            </a:extLst>
          </p:cNvPr>
          <p:cNvGrpSpPr/>
          <p:nvPr/>
        </p:nvGrpSpPr>
        <p:grpSpPr>
          <a:xfrm>
            <a:off x="2131901" y="1727199"/>
            <a:ext cx="2407307" cy="3600000"/>
            <a:chOff x="2131901" y="1727199"/>
            <a:chExt cx="2407307" cy="360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4DD03612-9A1C-B815-1A8C-86F1DF21969E}"/>
                </a:ext>
              </a:extLst>
            </p:cNvPr>
            <p:cNvSpPr/>
            <p:nvPr/>
          </p:nvSpPr>
          <p:spPr>
            <a:xfrm rot="19055685">
              <a:off x="3564783" y="1727199"/>
              <a:ext cx="861811" cy="3600000"/>
            </a:xfrm>
            <a:prstGeom prst="ellipse">
              <a:avLst/>
            </a:prstGeom>
            <a:solidFill>
              <a:srgbClr val="00F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65EC7F0-EAB3-F665-88E5-2A0D719C81A9}"/>
                </a:ext>
              </a:extLst>
            </p:cNvPr>
            <p:cNvSpPr/>
            <p:nvPr/>
          </p:nvSpPr>
          <p:spPr>
            <a:xfrm rot="2832178">
              <a:off x="2979434" y="2866551"/>
              <a:ext cx="712241" cy="2407307"/>
            </a:xfrm>
            <a:prstGeom prst="ellipse">
              <a:avLst/>
            </a:prstGeom>
            <a:solidFill>
              <a:srgbClr val="00F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34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入谷 賢佑</dc:creator>
  <cp:lastModifiedBy>入谷 賢佑</cp:lastModifiedBy>
  <cp:revision>1</cp:revision>
  <dcterms:created xsi:type="dcterms:W3CDTF">2022-11-30T11:22:49Z</dcterms:created>
  <dcterms:modified xsi:type="dcterms:W3CDTF">2022-11-30T11:43:19Z</dcterms:modified>
</cp:coreProperties>
</file>