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306" r:id="rId2"/>
    <p:sldId id="318" r:id="rId3"/>
    <p:sldId id="317" r:id="rId4"/>
    <p:sldId id="313" r:id="rId5"/>
    <p:sldId id="314" r:id="rId6"/>
    <p:sldId id="315" r:id="rId7"/>
    <p:sldId id="316" r:id="rId8"/>
    <p:sldId id="319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5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70FF"/>
    <a:srgbClr val="000000"/>
    <a:srgbClr val="4060FF"/>
    <a:srgbClr val="4040FF"/>
    <a:srgbClr val="2040FF"/>
    <a:srgbClr val="2020FF"/>
    <a:srgbClr val="4080FF"/>
    <a:srgbClr val="FFFF20"/>
    <a:srgbClr val="20FF20"/>
    <a:srgbClr val="FF2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>
      <p:cViewPr varScale="1">
        <p:scale>
          <a:sx n="89" d="100"/>
          <a:sy n="89" d="100"/>
        </p:scale>
        <p:origin x="120" y="78"/>
      </p:cViewPr>
      <p:guideLst>
        <p:guide orient="horz" pos="2160"/>
        <p:guide pos="25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0F54DE-3C2E-C4A5-18DF-DD7AD4F83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C73B45-C610-6741-9648-611393D99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64251D-403F-8DBE-B7D5-680302D5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3DE5A8-29D5-3FA3-2C24-555CF6A9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22BCCE-8E4D-BFEA-24BE-180C80EFF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985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0EBFF-F7BE-B110-0C8B-4FDBC0E0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7B8D18-405E-A64D-A925-6C58DEBE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866838-FF4C-8497-14F0-2CB88C9C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1A68B1-D040-634D-67D8-5C698B470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E7627C-E085-C882-57AB-459C43B0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52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969F4D8-74BB-6848-B91C-FFFBEF6D3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3B977BF-C915-7F15-63FC-98494D111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E56897-5F59-D305-5C47-0900CA73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19C486-2FD1-479A-DF0A-BC3D3FFD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71606-DD4F-4AB9-A4B6-7E84B639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977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3C163-7F7E-60E3-FF5B-E97E570D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556EA6-9B14-9C7F-6674-254C9642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371664-4F0A-9EBD-5756-6FDFFBB3F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D4F238-5B92-66CB-FC93-D5ACE65A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C9025E-2620-7CAF-046D-3F28FB70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48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E4FA6-C754-E314-5F4E-4D56B339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2A8300-9DC2-A7F7-F768-0E8723C0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05FA82-73AF-6B66-FBA4-4A72524E1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109899-6BB7-5631-B7B6-F7352EB8E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21302-B67D-6FDE-A0F9-DB0BA361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46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74F25-06C7-C0A0-486A-3D8E47CD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C9262B-80D7-C285-98E6-38EF537ED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BF8E9F-7B7D-0799-EA71-F5411C9B4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09928D-66E1-9D15-5EB4-A0F35B71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15F791-5369-EC9A-3C79-5B4652DFD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BF7BD4-1060-B06B-6E46-600CA4589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358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201BD-67EE-E12B-33AF-41CE6520B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41CA51-1062-BF90-8DE6-882A8540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AFFD78-F96A-2242-BE09-B9E569535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8C37EB-79BB-EEF3-F185-49477FB359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41D9166-FFB9-88B8-336E-E807A0DFB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60EA8F-66C2-CCCF-2544-B5F5ACB3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3EAF69-D263-68D1-2AAC-E7DCAA23A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6BE1704-345D-C0A4-0F25-0CC09C1A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86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64A04-7B80-1936-A9F6-A6B994E2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9166C58-60AF-FFF8-5489-35AEE970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2055337-8210-94E9-5564-DF764F3BA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4FA2BF-A07F-2BB0-96FF-03A72D4BF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46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B2178BB-46F8-48C8-F0A0-42985D8E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EB62BD-15B9-B92C-1BB7-462B41B7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04E561-2F60-F435-C585-5AC1B1318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2908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C453D-DC12-4702-6B32-7DF591438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2C0627-2C6D-8944-DCAE-B3F8115FC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0B8A3B-92A4-A4C5-980A-73EB8715E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563B06-A1A2-2F81-232B-F4AB7FE8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E37B91-1EE1-BF70-C324-6158874F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852FE8-6DBC-2A13-5C30-3D2DE18DD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36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0074D-C11B-B471-91BF-0EAB084E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E3747E0-0522-FDC0-DFF1-A06C8B7F0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A32CB3-B75B-B040-6DCB-1A4DBE9CF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DAFAF0-2A7A-AC13-00B1-E6C5945B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6B26D9-0341-10C7-2F37-42B059CC0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EC8978-850C-BB9E-E85E-E687BE8E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02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1B2858-1F06-795E-E2FA-41E683252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AB7A74-3CD9-3B02-D375-0845E2171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3E15F-49BB-ADBD-8627-9757468F4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2EC6-869E-4A77-AD9E-FE114CA08C43}" type="datetimeFigureOut">
              <a:rPr kumimoji="1" lang="ja-JP" altLang="en-US" smtClean="0"/>
              <a:t>2025/6/22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1B46CD-15C3-67B3-FA39-D1BC5DE56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417AC4-8AA4-6B7B-4C41-D07C2891A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BC184-2DAC-4EF0-8D5F-74D773C34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100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正方形/長方形 749">
            <a:extLst>
              <a:ext uri="{FF2B5EF4-FFF2-40B4-BE49-F238E27FC236}">
                <a16:creationId xmlns:a16="http://schemas.microsoft.com/office/drawing/2014/main" id="{FBFF2506-66A1-0458-9D56-B7BD9FD0CA1C}"/>
              </a:ext>
            </a:extLst>
          </p:cNvPr>
          <p:cNvSpPr/>
          <p:nvPr/>
        </p:nvSpPr>
        <p:spPr>
          <a:xfrm>
            <a:off x="6276660" y="801348"/>
            <a:ext cx="5760000" cy="5760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27BD7A4B-0BAE-30B3-D223-8F1284FF9556}"/>
              </a:ext>
            </a:extLst>
          </p:cNvPr>
          <p:cNvSpPr/>
          <p:nvPr/>
        </p:nvSpPr>
        <p:spPr>
          <a:xfrm>
            <a:off x="516020" y="801348"/>
            <a:ext cx="5760000" cy="5760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93" name="フローチャート: 端子 392">
            <a:extLst>
              <a:ext uri="{FF2B5EF4-FFF2-40B4-BE49-F238E27FC236}">
                <a16:creationId xmlns:a16="http://schemas.microsoft.com/office/drawing/2014/main" id="{6256807E-213D-B539-7074-78C07DCDD428}"/>
              </a:ext>
            </a:extLst>
          </p:cNvPr>
          <p:cNvSpPr/>
          <p:nvPr/>
        </p:nvSpPr>
        <p:spPr>
          <a:xfrm>
            <a:off x="839201" y="1520828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フローチャート: 端子 393">
            <a:extLst>
              <a:ext uri="{FF2B5EF4-FFF2-40B4-BE49-F238E27FC236}">
                <a16:creationId xmlns:a16="http://schemas.microsoft.com/office/drawing/2014/main" id="{DAEF97EB-A624-8769-6ED5-DDFE3C05B3CA}"/>
              </a:ext>
            </a:extLst>
          </p:cNvPr>
          <p:cNvSpPr/>
          <p:nvPr/>
        </p:nvSpPr>
        <p:spPr>
          <a:xfrm>
            <a:off x="839481" y="2168901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楕円 394">
            <a:extLst>
              <a:ext uri="{FF2B5EF4-FFF2-40B4-BE49-F238E27FC236}">
                <a16:creationId xmlns:a16="http://schemas.microsoft.com/office/drawing/2014/main" id="{4B795A13-6B2B-A6E3-3262-A725089B45F3}"/>
              </a:ext>
            </a:extLst>
          </p:cNvPr>
          <p:cNvSpPr/>
          <p:nvPr/>
        </p:nvSpPr>
        <p:spPr>
          <a:xfrm rot="16200000">
            <a:off x="551448" y="1412839"/>
            <a:ext cx="576000" cy="576000"/>
          </a:xfrm>
          <a:prstGeom prst="ellipse">
            <a:avLst/>
          </a:prstGeom>
          <a:gradFill>
            <a:gsLst>
              <a:gs pos="52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フローチャート: 端子 395">
            <a:extLst>
              <a:ext uri="{FF2B5EF4-FFF2-40B4-BE49-F238E27FC236}">
                <a16:creationId xmlns:a16="http://schemas.microsoft.com/office/drawing/2014/main" id="{38B93E43-A772-FA55-01C0-D0B13B4E7096}"/>
              </a:ext>
            </a:extLst>
          </p:cNvPr>
          <p:cNvSpPr/>
          <p:nvPr/>
        </p:nvSpPr>
        <p:spPr>
          <a:xfrm>
            <a:off x="839481" y="2816972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フローチャート: 端子 396">
            <a:extLst>
              <a:ext uri="{FF2B5EF4-FFF2-40B4-BE49-F238E27FC236}">
                <a16:creationId xmlns:a16="http://schemas.microsoft.com/office/drawing/2014/main" id="{7C5B04C6-0044-153E-002A-78D6E39163CF}"/>
              </a:ext>
            </a:extLst>
          </p:cNvPr>
          <p:cNvSpPr/>
          <p:nvPr/>
        </p:nvSpPr>
        <p:spPr>
          <a:xfrm>
            <a:off x="839481" y="3465043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フローチャート: 端子 397">
            <a:extLst>
              <a:ext uri="{FF2B5EF4-FFF2-40B4-BE49-F238E27FC236}">
                <a16:creationId xmlns:a16="http://schemas.microsoft.com/office/drawing/2014/main" id="{688D0D96-DD41-AD93-87D0-0AFA42330255}"/>
              </a:ext>
            </a:extLst>
          </p:cNvPr>
          <p:cNvSpPr/>
          <p:nvPr/>
        </p:nvSpPr>
        <p:spPr>
          <a:xfrm>
            <a:off x="839481" y="4113114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フローチャート: 端子 398">
            <a:extLst>
              <a:ext uri="{FF2B5EF4-FFF2-40B4-BE49-F238E27FC236}">
                <a16:creationId xmlns:a16="http://schemas.microsoft.com/office/drawing/2014/main" id="{FC7138F0-696C-B423-15AD-C55F4736B34C}"/>
              </a:ext>
            </a:extLst>
          </p:cNvPr>
          <p:cNvSpPr/>
          <p:nvPr/>
        </p:nvSpPr>
        <p:spPr>
          <a:xfrm>
            <a:off x="839481" y="4761185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フローチャート: 端子 399">
            <a:extLst>
              <a:ext uri="{FF2B5EF4-FFF2-40B4-BE49-F238E27FC236}">
                <a16:creationId xmlns:a16="http://schemas.microsoft.com/office/drawing/2014/main" id="{4C8BB360-0BB0-3D8E-84E9-611A21BCE3D6}"/>
              </a:ext>
            </a:extLst>
          </p:cNvPr>
          <p:cNvSpPr/>
          <p:nvPr/>
        </p:nvSpPr>
        <p:spPr>
          <a:xfrm>
            <a:off x="839481" y="5409256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フローチャート: 端子 400">
            <a:extLst>
              <a:ext uri="{FF2B5EF4-FFF2-40B4-BE49-F238E27FC236}">
                <a16:creationId xmlns:a16="http://schemas.microsoft.com/office/drawing/2014/main" id="{6E20D5FF-89A0-A444-4DAE-BE051AD29489}"/>
              </a:ext>
            </a:extLst>
          </p:cNvPr>
          <p:cNvSpPr/>
          <p:nvPr/>
        </p:nvSpPr>
        <p:spPr>
          <a:xfrm>
            <a:off x="839481" y="6057327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楕円 401">
            <a:extLst>
              <a:ext uri="{FF2B5EF4-FFF2-40B4-BE49-F238E27FC236}">
                <a16:creationId xmlns:a16="http://schemas.microsoft.com/office/drawing/2014/main" id="{5E0E157C-3736-8FF7-8992-DFE830E2576E}"/>
              </a:ext>
            </a:extLst>
          </p:cNvPr>
          <p:cNvSpPr/>
          <p:nvPr/>
        </p:nvSpPr>
        <p:spPr>
          <a:xfrm rot="16200000">
            <a:off x="551385" y="2060912"/>
            <a:ext cx="576000" cy="576000"/>
          </a:xfrm>
          <a:prstGeom prst="ellipse">
            <a:avLst/>
          </a:prstGeom>
          <a:gradFill>
            <a:gsLst>
              <a:gs pos="52000">
                <a:srgbClr val="FF3300"/>
              </a:gs>
              <a:gs pos="0">
                <a:srgbClr val="FF9F9F"/>
              </a:gs>
              <a:gs pos="100000">
                <a:srgbClr val="FF3300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楕円 402">
            <a:extLst>
              <a:ext uri="{FF2B5EF4-FFF2-40B4-BE49-F238E27FC236}">
                <a16:creationId xmlns:a16="http://schemas.microsoft.com/office/drawing/2014/main" id="{44AC0EF1-2A4A-2E19-02CE-4C98A467B467}"/>
              </a:ext>
            </a:extLst>
          </p:cNvPr>
          <p:cNvSpPr/>
          <p:nvPr/>
        </p:nvSpPr>
        <p:spPr>
          <a:xfrm rot="16200000">
            <a:off x="551385" y="2708984"/>
            <a:ext cx="576000" cy="576000"/>
          </a:xfrm>
          <a:prstGeom prst="ellipse">
            <a:avLst/>
          </a:prstGeom>
          <a:gradFill>
            <a:gsLst>
              <a:gs pos="52000">
                <a:srgbClr val="39EE00"/>
              </a:gs>
              <a:gs pos="0">
                <a:srgbClr val="CAFFB9"/>
              </a:gs>
              <a:gs pos="100000">
                <a:srgbClr val="39EE00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楕円 403">
            <a:extLst>
              <a:ext uri="{FF2B5EF4-FFF2-40B4-BE49-F238E27FC236}">
                <a16:creationId xmlns:a16="http://schemas.microsoft.com/office/drawing/2014/main" id="{B5F3B60A-4B46-AA4A-1757-A7AA76D7F90C}"/>
              </a:ext>
            </a:extLst>
          </p:cNvPr>
          <p:cNvSpPr/>
          <p:nvPr/>
        </p:nvSpPr>
        <p:spPr>
          <a:xfrm rot="16200000">
            <a:off x="551385" y="3357056"/>
            <a:ext cx="576000" cy="576000"/>
          </a:xfrm>
          <a:prstGeom prst="ellipse">
            <a:avLst/>
          </a:prstGeom>
          <a:gradFill>
            <a:gsLst>
              <a:gs pos="52000">
                <a:srgbClr val="F8F200"/>
              </a:gs>
              <a:gs pos="0">
                <a:schemeClr val="accent4">
                  <a:lumMod val="20000"/>
                  <a:lumOff val="80000"/>
                </a:schemeClr>
              </a:gs>
              <a:gs pos="100000">
                <a:srgbClr val="F8F200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楕円 404">
            <a:extLst>
              <a:ext uri="{FF2B5EF4-FFF2-40B4-BE49-F238E27FC236}">
                <a16:creationId xmlns:a16="http://schemas.microsoft.com/office/drawing/2014/main" id="{DDED4278-89C4-004B-D640-6866E0255758}"/>
              </a:ext>
            </a:extLst>
          </p:cNvPr>
          <p:cNvSpPr/>
          <p:nvPr/>
        </p:nvSpPr>
        <p:spPr>
          <a:xfrm rot="16200000">
            <a:off x="551385" y="4005128"/>
            <a:ext cx="576000" cy="576000"/>
          </a:xfrm>
          <a:prstGeom prst="ellipse">
            <a:avLst/>
          </a:prstGeom>
          <a:gradFill>
            <a:gsLst>
              <a:gs pos="52000">
                <a:srgbClr val="0099FF"/>
              </a:gs>
              <a:gs pos="0">
                <a:srgbClr val="CCEC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楕円 405">
            <a:extLst>
              <a:ext uri="{FF2B5EF4-FFF2-40B4-BE49-F238E27FC236}">
                <a16:creationId xmlns:a16="http://schemas.microsoft.com/office/drawing/2014/main" id="{233A3ABB-A103-B0A6-F725-D805086DBEC9}"/>
              </a:ext>
            </a:extLst>
          </p:cNvPr>
          <p:cNvSpPr/>
          <p:nvPr/>
        </p:nvSpPr>
        <p:spPr>
          <a:xfrm rot="16200000">
            <a:off x="551385" y="4653200"/>
            <a:ext cx="576000" cy="576000"/>
          </a:xfrm>
          <a:prstGeom prst="ellipse">
            <a:avLst/>
          </a:prstGeom>
          <a:gradFill>
            <a:gsLst>
              <a:gs pos="52000">
                <a:srgbClr val="CC99FF"/>
              </a:gs>
              <a:gs pos="0">
                <a:srgbClr val="CCCCFF"/>
              </a:gs>
              <a:gs pos="100000">
                <a:srgbClr val="CC99FF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44A529D1-9B98-AB2B-B45F-8AA0483669F9}"/>
              </a:ext>
            </a:extLst>
          </p:cNvPr>
          <p:cNvSpPr/>
          <p:nvPr/>
        </p:nvSpPr>
        <p:spPr>
          <a:xfrm rot="16200000">
            <a:off x="551385" y="5301272"/>
            <a:ext cx="576000" cy="576000"/>
          </a:xfrm>
          <a:prstGeom prst="ellipse">
            <a:avLst/>
          </a:prstGeom>
          <a:gradFill>
            <a:gsLst>
              <a:gs pos="52000">
                <a:srgbClr val="00FFFF"/>
              </a:gs>
              <a:gs pos="0">
                <a:srgbClr val="CCECFF"/>
              </a:gs>
              <a:gs pos="100000">
                <a:srgbClr val="00FFFF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15981D1A-23DC-3853-97F1-0245633F226F}"/>
              </a:ext>
            </a:extLst>
          </p:cNvPr>
          <p:cNvSpPr/>
          <p:nvPr/>
        </p:nvSpPr>
        <p:spPr>
          <a:xfrm rot="16200000">
            <a:off x="551385" y="5949344"/>
            <a:ext cx="576000" cy="576000"/>
          </a:xfrm>
          <a:prstGeom prst="ellipse">
            <a:avLst/>
          </a:prstGeom>
          <a:gradFill>
            <a:gsLst>
              <a:gs pos="52000">
                <a:schemeClr val="bg1">
                  <a:lumMod val="85000"/>
                </a:scheme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6" name="グループ化 765">
            <a:extLst>
              <a:ext uri="{FF2B5EF4-FFF2-40B4-BE49-F238E27FC236}">
                <a16:creationId xmlns:a16="http://schemas.microsoft.com/office/drawing/2014/main" id="{BC6073DD-9E65-9CB1-D3F4-41243C3DDB6B}"/>
              </a:ext>
            </a:extLst>
          </p:cNvPr>
          <p:cNvGrpSpPr/>
          <p:nvPr/>
        </p:nvGrpSpPr>
        <p:grpSpPr>
          <a:xfrm>
            <a:off x="6276020" y="439202"/>
            <a:ext cx="1440160" cy="361506"/>
            <a:chOff x="515380" y="439202"/>
            <a:chExt cx="1440160" cy="361506"/>
          </a:xfrm>
        </p:grpSpPr>
        <p:sp>
          <p:nvSpPr>
            <p:cNvPr id="767" name="正方形/長方形 766">
              <a:extLst>
                <a:ext uri="{FF2B5EF4-FFF2-40B4-BE49-F238E27FC236}">
                  <a16:creationId xmlns:a16="http://schemas.microsoft.com/office/drawing/2014/main" id="{C6145929-31C2-2D09-468D-9AAE646C0198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4060FF"/>
                </a:gs>
                <a:gs pos="0">
                  <a:schemeClr val="bg1">
                    <a:lumMod val="50000"/>
                  </a:schemeClr>
                </a:gs>
                <a:gs pos="83000">
                  <a:srgbClr val="4060FF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8" name="正方形/長方形 767">
              <a:extLst>
                <a:ext uri="{FF2B5EF4-FFF2-40B4-BE49-F238E27FC236}">
                  <a16:creationId xmlns:a16="http://schemas.microsoft.com/office/drawing/2014/main" id="{56B4FF60-72D7-4203-4354-3104137AD85B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正方形/長方形 768">
              <a:extLst>
                <a:ext uri="{FF2B5EF4-FFF2-40B4-BE49-F238E27FC236}">
                  <a16:creationId xmlns:a16="http://schemas.microsoft.com/office/drawing/2014/main" id="{7C18945F-4E0A-7A6C-8BB0-F7F7761E4C57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0" name="グループ化 769">
            <a:extLst>
              <a:ext uri="{FF2B5EF4-FFF2-40B4-BE49-F238E27FC236}">
                <a16:creationId xmlns:a16="http://schemas.microsoft.com/office/drawing/2014/main" id="{0D7A4EAC-80EB-02B5-CD4C-641BE28EDE86}"/>
              </a:ext>
            </a:extLst>
          </p:cNvPr>
          <p:cNvGrpSpPr/>
          <p:nvPr/>
        </p:nvGrpSpPr>
        <p:grpSpPr>
          <a:xfrm>
            <a:off x="7716180" y="439202"/>
            <a:ext cx="1440160" cy="361506"/>
            <a:chOff x="515380" y="439202"/>
            <a:chExt cx="1440160" cy="361506"/>
          </a:xfrm>
        </p:grpSpPr>
        <p:sp>
          <p:nvSpPr>
            <p:cNvPr id="771" name="正方形/長方形 770">
              <a:extLst>
                <a:ext uri="{FF2B5EF4-FFF2-40B4-BE49-F238E27FC236}">
                  <a16:creationId xmlns:a16="http://schemas.microsoft.com/office/drawing/2014/main" id="{E15F2266-341C-3787-1357-A42C12B43B5E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FF20FF"/>
                </a:gs>
                <a:gs pos="0">
                  <a:schemeClr val="bg1">
                    <a:lumMod val="50000"/>
                  </a:schemeClr>
                </a:gs>
                <a:gs pos="83000">
                  <a:srgbClr val="FF00FF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2" name="正方形/長方形 771">
              <a:extLst>
                <a:ext uri="{FF2B5EF4-FFF2-40B4-BE49-F238E27FC236}">
                  <a16:creationId xmlns:a16="http://schemas.microsoft.com/office/drawing/2014/main" id="{5CC04C85-3A33-36AD-D9D1-6E908553AC26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正方形/長方形 772">
              <a:extLst>
                <a:ext uri="{FF2B5EF4-FFF2-40B4-BE49-F238E27FC236}">
                  <a16:creationId xmlns:a16="http://schemas.microsoft.com/office/drawing/2014/main" id="{C59EE37C-4D2E-5C87-B277-4187758DE67B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4" name="グループ化 773">
            <a:extLst>
              <a:ext uri="{FF2B5EF4-FFF2-40B4-BE49-F238E27FC236}">
                <a16:creationId xmlns:a16="http://schemas.microsoft.com/office/drawing/2014/main" id="{9531010A-F60D-FA86-86F3-82FAC06B802A}"/>
              </a:ext>
            </a:extLst>
          </p:cNvPr>
          <p:cNvGrpSpPr/>
          <p:nvPr/>
        </p:nvGrpSpPr>
        <p:grpSpPr>
          <a:xfrm>
            <a:off x="9156340" y="439202"/>
            <a:ext cx="1440160" cy="361506"/>
            <a:chOff x="515380" y="439202"/>
            <a:chExt cx="1440160" cy="361506"/>
          </a:xfrm>
        </p:grpSpPr>
        <p:sp>
          <p:nvSpPr>
            <p:cNvPr id="775" name="正方形/長方形 774">
              <a:extLst>
                <a:ext uri="{FF2B5EF4-FFF2-40B4-BE49-F238E27FC236}">
                  <a16:creationId xmlns:a16="http://schemas.microsoft.com/office/drawing/2014/main" id="{A4884E4A-D641-2BF5-2469-E820ED6B9338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20FFFF"/>
                </a:gs>
                <a:gs pos="0">
                  <a:schemeClr val="bg1">
                    <a:lumMod val="50000"/>
                  </a:schemeClr>
                </a:gs>
                <a:gs pos="83000">
                  <a:srgbClr val="00FFFF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6" name="正方形/長方形 775">
              <a:extLst>
                <a:ext uri="{FF2B5EF4-FFF2-40B4-BE49-F238E27FC236}">
                  <a16:creationId xmlns:a16="http://schemas.microsoft.com/office/drawing/2014/main" id="{98FA2BB6-622D-9EC5-C867-9B0951735AB5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正方形/長方形 776">
              <a:extLst>
                <a:ext uri="{FF2B5EF4-FFF2-40B4-BE49-F238E27FC236}">
                  <a16:creationId xmlns:a16="http://schemas.microsoft.com/office/drawing/2014/main" id="{04EA038D-167D-2034-F413-918753FCF162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8" name="グループ化 777">
            <a:extLst>
              <a:ext uri="{FF2B5EF4-FFF2-40B4-BE49-F238E27FC236}">
                <a16:creationId xmlns:a16="http://schemas.microsoft.com/office/drawing/2014/main" id="{9082C29D-892F-A7EF-B300-43A4B2608AB1}"/>
              </a:ext>
            </a:extLst>
          </p:cNvPr>
          <p:cNvGrpSpPr/>
          <p:nvPr/>
        </p:nvGrpSpPr>
        <p:grpSpPr>
          <a:xfrm>
            <a:off x="10596500" y="439202"/>
            <a:ext cx="1440160" cy="361506"/>
            <a:chOff x="515380" y="439202"/>
            <a:chExt cx="1440160" cy="361506"/>
          </a:xfrm>
        </p:grpSpPr>
        <p:sp>
          <p:nvSpPr>
            <p:cNvPr id="779" name="正方形/長方形 778">
              <a:extLst>
                <a:ext uri="{FF2B5EF4-FFF2-40B4-BE49-F238E27FC236}">
                  <a16:creationId xmlns:a16="http://schemas.microsoft.com/office/drawing/2014/main" id="{766A26AA-E571-2F5D-C1A6-5E311F1B1D76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0" name="正方形/長方形 779">
              <a:extLst>
                <a:ext uri="{FF2B5EF4-FFF2-40B4-BE49-F238E27FC236}">
                  <a16:creationId xmlns:a16="http://schemas.microsoft.com/office/drawing/2014/main" id="{71863A5D-F8A7-447E-7176-1E2FEB53F4D1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正方形/長方形 780">
              <a:extLst>
                <a:ext uri="{FF2B5EF4-FFF2-40B4-BE49-F238E27FC236}">
                  <a16:creationId xmlns:a16="http://schemas.microsoft.com/office/drawing/2014/main" id="{B6DBD368-6653-C705-374D-CDB24399CFDD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82" name="グループ化 781">
            <a:extLst>
              <a:ext uri="{FF2B5EF4-FFF2-40B4-BE49-F238E27FC236}">
                <a16:creationId xmlns:a16="http://schemas.microsoft.com/office/drawing/2014/main" id="{C81D2F25-2D5E-EECD-3C09-50B61A7580C6}"/>
              </a:ext>
            </a:extLst>
          </p:cNvPr>
          <p:cNvGrpSpPr/>
          <p:nvPr/>
        </p:nvGrpSpPr>
        <p:grpSpPr>
          <a:xfrm>
            <a:off x="515380" y="439202"/>
            <a:ext cx="1440160" cy="361506"/>
            <a:chOff x="515380" y="439202"/>
            <a:chExt cx="1440160" cy="361506"/>
          </a:xfrm>
        </p:grpSpPr>
        <p:sp>
          <p:nvSpPr>
            <p:cNvPr id="783" name="正方形/長方形 782">
              <a:extLst>
                <a:ext uri="{FF2B5EF4-FFF2-40B4-BE49-F238E27FC236}">
                  <a16:creationId xmlns:a16="http://schemas.microsoft.com/office/drawing/2014/main" id="{8B7FFA16-7C0C-D338-4AC9-685E63CF914D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chemeClr val="tx1"/>
                </a:gs>
                <a:gs pos="0">
                  <a:schemeClr val="tx1">
                    <a:lumMod val="75000"/>
                    <a:lumOff val="25000"/>
                  </a:schemeClr>
                </a:gs>
                <a:gs pos="8300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4" name="正方形/長方形 783">
              <a:extLst>
                <a:ext uri="{FF2B5EF4-FFF2-40B4-BE49-F238E27FC236}">
                  <a16:creationId xmlns:a16="http://schemas.microsoft.com/office/drawing/2014/main" id="{AB820F5D-E354-0495-6B2A-2B0D97D0125F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正方形/長方形 784">
              <a:extLst>
                <a:ext uri="{FF2B5EF4-FFF2-40B4-BE49-F238E27FC236}">
                  <a16:creationId xmlns:a16="http://schemas.microsoft.com/office/drawing/2014/main" id="{E07C957C-695A-B3CC-CC66-9D081A7537FF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86" name="グループ化 785">
            <a:extLst>
              <a:ext uri="{FF2B5EF4-FFF2-40B4-BE49-F238E27FC236}">
                <a16:creationId xmlns:a16="http://schemas.microsoft.com/office/drawing/2014/main" id="{EBE8B178-6113-3882-18E6-351EA8556303}"/>
              </a:ext>
            </a:extLst>
          </p:cNvPr>
          <p:cNvGrpSpPr/>
          <p:nvPr/>
        </p:nvGrpSpPr>
        <p:grpSpPr>
          <a:xfrm>
            <a:off x="1955540" y="439202"/>
            <a:ext cx="1440160" cy="361506"/>
            <a:chOff x="515380" y="439202"/>
            <a:chExt cx="1440160" cy="361506"/>
          </a:xfrm>
        </p:grpSpPr>
        <p:sp>
          <p:nvSpPr>
            <p:cNvPr id="787" name="正方形/長方形 786">
              <a:extLst>
                <a:ext uri="{FF2B5EF4-FFF2-40B4-BE49-F238E27FC236}">
                  <a16:creationId xmlns:a16="http://schemas.microsoft.com/office/drawing/2014/main" id="{B1B30C95-2E0D-3387-E0F7-5489A9290529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FF2020"/>
                </a:gs>
                <a:gs pos="0">
                  <a:schemeClr val="bg1">
                    <a:lumMod val="50000"/>
                  </a:schemeClr>
                </a:gs>
                <a:gs pos="83000">
                  <a:srgbClr val="FF202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8" name="正方形/長方形 787">
              <a:extLst>
                <a:ext uri="{FF2B5EF4-FFF2-40B4-BE49-F238E27FC236}">
                  <a16:creationId xmlns:a16="http://schemas.microsoft.com/office/drawing/2014/main" id="{E9EB01A2-962F-B0AB-18DE-8448BB60427B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正方形/長方形 788">
              <a:extLst>
                <a:ext uri="{FF2B5EF4-FFF2-40B4-BE49-F238E27FC236}">
                  <a16:creationId xmlns:a16="http://schemas.microsoft.com/office/drawing/2014/main" id="{84F9F71E-E54D-EC8F-7D85-B006E48B82D9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0" name="グループ化 789">
            <a:extLst>
              <a:ext uri="{FF2B5EF4-FFF2-40B4-BE49-F238E27FC236}">
                <a16:creationId xmlns:a16="http://schemas.microsoft.com/office/drawing/2014/main" id="{5DC6ECA6-C941-4B10-EF02-99129275AD93}"/>
              </a:ext>
            </a:extLst>
          </p:cNvPr>
          <p:cNvGrpSpPr/>
          <p:nvPr/>
        </p:nvGrpSpPr>
        <p:grpSpPr>
          <a:xfrm>
            <a:off x="3395700" y="439202"/>
            <a:ext cx="1440160" cy="361506"/>
            <a:chOff x="515380" y="439202"/>
            <a:chExt cx="1440160" cy="361506"/>
          </a:xfrm>
        </p:grpSpPr>
        <p:sp>
          <p:nvSpPr>
            <p:cNvPr id="791" name="正方形/長方形 790">
              <a:extLst>
                <a:ext uri="{FF2B5EF4-FFF2-40B4-BE49-F238E27FC236}">
                  <a16:creationId xmlns:a16="http://schemas.microsoft.com/office/drawing/2014/main" id="{E0C4B2B0-C2BB-D119-F9DE-6CFCBCD45681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20FF20"/>
                </a:gs>
                <a:gs pos="0">
                  <a:schemeClr val="bg1">
                    <a:lumMod val="50000"/>
                  </a:schemeClr>
                </a:gs>
                <a:gs pos="83000">
                  <a:srgbClr val="20FF2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2" name="正方形/長方形 791">
              <a:extLst>
                <a:ext uri="{FF2B5EF4-FFF2-40B4-BE49-F238E27FC236}">
                  <a16:creationId xmlns:a16="http://schemas.microsoft.com/office/drawing/2014/main" id="{C600ECEB-0ED0-FBB1-F9F1-0B101B4D109E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正方形/長方形 792">
              <a:extLst>
                <a:ext uri="{FF2B5EF4-FFF2-40B4-BE49-F238E27FC236}">
                  <a16:creationId xmlns:a16="http://schemas.microsoft.com/office/drawing/2014/main" id="{DF82C0E3-A4B8-F523-AADB-58393A6E8AB5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4" name="グループ化 793">
            <a:extLst>
              <a:ext uri="{FF2B5EF4-FFF2-40B4-BE49-F238E27FC236}">
                <a16:creationId xmlns:a16="http://schemas.microsoft.com/office/drawing/2014/main" id="{287E8C49-ACA6-14D1-C791-E9783841D578}"/>
              </a:ext>
            </a:extLst>
          </p:cNvPr>
          <p:cNvGrpSpPr/>
          <p:nvPr/>
        </p:nvGrpSpPr>
        <p:grpSpPr>
          <a:xfrm>
            <a:off x="4835860" y="439202"/>
            <a:ext cx="1440160" cy="361506"/>
            <a:chOff x="515380" y="439202"/>
            <a:chExt cx="1440160" cy="361506"/>
          </a:xfrm>
        </p:grpSpPr>
        <p:sp>
          <p:nvSpPr>
            <p:cNvPr id="795" name="正方形/長方形 794">
              <a:extLst>
                <a:ext uri="{FF2B5EF4-FFF2-40B4-BE49-F238E27FC236}">
                  <a16:creationId xmlns:a16="http://schemas.microsoft.com/office/drawing/2014/main" id="{1D506419-B7F1-F9ED-9935-9C324456B88C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FFFF20"/>
                </a:gs>
                <a:gs pos="0">
                  <a:schemeClr val="bg1">
                    <a:lumMod val="50000"/>
                  </a:schemeClr>
                </a:gs>
                <a:gs pos="83000">
                  <a:srgbClr val="FFFF2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6" name="正方形/長方形 795">
              <a:extLst>
                <a:ext uri="{FF2B5EF4-FFF2-40B4-BE49-F238E27FC236}">
                  <a16:creationId xmlns:a16="http://schemas.microsoft.com/office/drawing/2014/main" id="{E0E0731F-B192-DA96-DD9E-FF01174BE649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正方形/長方形 796">
              <a:extLst>
                <a:ext uri="{FF2B5EF4-FFF2-40B4-BE49-F238E27FC236}">
                  <a16:creationId xmlns:a16="http://schemas.microsoft.com/office/drawing/2014/main" id="{3788EFAE-BD71-B523-185E-BED2FC10B594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85CF3F-4F03-84C7-8FE3-1D125ADBEA49}"/>
              </a:ext>
            </a:extLst>
          </p:cNvPr>
          <p:cNvSpPr/>
          <p:nvPr/>
        </p:nvSpPr>
        <p:spPr>
          <a:xfrm>
            <a:off x="1704024" y="1377348"/>
            <a:ext cx="4608000" cy="51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t" anchorCtr="0"/>
          <a:lstStyle/>
          <a:p>
            <a:pPr>
              <a:lnSpc>
                <a:spcPts val="5100"/>
              </a:lnSpc>
            </a:pPr>
            <a:r>
              <a:rPr kumimoji="1"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Web server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Firewall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User</a:t>
            </a:r>
            <a:r>
              <a:rPr kumimoji="1"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 login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Hypervisor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Time sync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Net link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Disk space</a:t>
            </a:r>
          </a:p>
          <a:p>
            <a:pPr>
              <a:lnSpc>
                <a:spcPts val="5100"/>
              </a:lnSpc>
            </a:pPr>
            <a:r>
              <a:rPr lang="en-US" altLang="ja-JP" sz="4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dstat</a:t>
            </a:r>
            <a:r>
              <a:rPr lang="en-US" altLang="ja-JP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DEB3D6-6D79-3BB6-8D57-510952B80054}"/>
              </a:ext>
            </a:extLst>
          </p:cNvPr>
          <p:cNvSpPr/>
          <p:nvPr/>
        </p:nvSpPr>
        <p:spPr>
          <a:xfrm>
            <a:off x="516020" y="800772"/>
            <a:ext cx="576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5100"/>
              </a:lnSpc>
            </a:pPr>
            <a:r>
              <a:rPr kumimoji="1" lang="en-US" altLang="ja-JP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ja-JP" sz="44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diy</a:t>
            </a:r>
            <a:r>
              <a:rPr lang="en-US" altLang="ja-JP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-panel</a:t>
            </a:r>
            <a:endParaRPr kumimoji="1" lang="en-US" altLang="ja-JP" sz="44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01E9BE-A5BF-2F11-FE9A-5FA62534D9E1}"/>
              </a:ext>
            </a:extLst>
          </p:cNvPr>
          <p:cNvSpPr/>
          <p:nvPr/>
        </p:nvSpPr>
        <p:spPr>
          <a:xfrm rot="5400000">
            <a:off x="10236896" y="908972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364F0-A899-7D42-2A92-1528B2539FD8}"/>
              </a:ext>
            </a:extLst>
          </p:cNvPr>
          <p:cNvSpPr/>
          <p:nvPr/>
        </p:nvSpPr>
        <p:spPr>
          <a:xfrm rot="5400000">
            <a:off x="8328684" y="908972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6976A6D-27FB-280F-3A02-E82960C09A4F}"/>
              </a:ext>
            </a:extLst>
          </p:cNvPr>
          <p:cNvSpPr/>
          <p:nvPr/>
        </p:nvSpPr>
        <p:spPr>
          <a:xfrm rot="5400000">
            <a:off x="10236896" y="2817184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1A2C9A2-2834-38CA-213D-1A5672CF3853}"/>
              </a:ext>
            </a:extLst>
          </p:cNvPr>
          <p:cNvSpPr/>
          <p:nvPr/>
        </p:nvSpPr>
        <p:spPr>
          <a:xfrm rot="5400000">
            <a:off x="8328684" y="2817184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5F73590-DF6F-EE19-A285-322F56D2F870}"/>
              </a:ext>
            </a:extLst>
          </p:cNvPr>
          <p:cNvSpPr/>
          <p:nvPr/>
        </p:nvSpPr>
        <p:spPr>
          <a:xfrm rot="5400000">
            <a:off x="6420472" y="2817184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21CE3BC-F488-731B-44EE-7D2738997916}"/>
              </a:ext>
            </a:extLst>
          </p:cNvPr>
          <p:cNvSpPr/>
          <p:nvPr/>
        </p:nvSpPr>
        <p:spPr>
          <a:xfrm rot="5400000">
            <a:off x="10236896" y="4725396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263D799-48C1-45E5-A8E9-147078A588A2}"/>
              </a:ext>
            </a:extLst>
          </p:cNvPr>
          <p:cNvSpPr/>
          <p:nvPr/>
        </p:nvSpPr>
        <p:spPr>
          <a:xfrm rot="5400000">
            <a:off x="8328684" y="4725396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1323887-C5E1-CC26-8D3B-2969977001EC}"/>
              </a:ext>
            </a:extLst>
          </p:cNvPr>
          <p:cNvSpPr/>
          <p:nvPr/>
        </p:nvSpPr>
        <p:spPr>
          <a:xfrm rot="5400000">
            <a:off x="6420471" y="4725396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E65C53-2D72-2F0B-D03B-AE2FA7FC98E8}"/>
              </a:ext>
            </a:extLst>
          </p:cNvPr>
          <p:cNvSpPr txBox="1"/>
          <p:nvPr/>
        </p:nvSpPr>
        <p:spPr>
          <a:xfrm>
            <a:off x="6276020" y="836712"/>
            <a:ext cx="5760000" cy="5760000"/>
          </a:xfrm>
          <a:prstGeom prst="rect">
            <a:avLst/>
          </a:prstGeom>
          <a:noFill/>
        </p:spPr>
        <p:txBody>
          <a:bodyPr wrap="none" lIns="0" tIns="36000" rIns="0" bIns="0" rtlCol="0">
            <a:noAutofit/>
          </a:bodyPr>
          <a:lstStyle/>
          <a:p>
            <a:pPr>
              <a:lnSpc>
                <a:spcPts val="3000"/>
              </a:lnSpc>
            </a:pPr>
            <a:r>
              <a:rPr lang="ja-JP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          </a:t>
            </a:r>
            <a:r>
              <a:rPr lang="en-US" altLang="ja-JP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CPU       Mem</a:t>
            </a: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r>
              <a:rPr kumimoji="1" lang="en-US" altLang="ja-JP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Disk1     Disk2     Disk3</a:t>
            </a: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ja-JP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Lan1      Lan2      </a:t>
            </a:r>
            <a:r>
              <a:rPr lang="en-US" altLang="ja-JP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WiFi</a:t>
            </a:r>
            <a:endParaRPr kumimoji="1" lang="ja-JP" alt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20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正方形/長方形 749">
            <a:extLst>
              <a:ext uri="{FF2B5EF4-FFF2-40B4-BE49-F238E27FC236}">
                <a16:creationId xmlns:a16="http://schemas.microsoft.com/office/drawing/2014/main" id="{FBFF2506-66A1-0458-9D56-B7BD9FD0CA1C}"/>
              </a:ext>
            </a:extLst>
          </p:cNvPr>
          <p:cNvSpPr/>
          <p:nvPr/>
        </p:nvSpPr>
        <p:spPr>
          <a:xfrm>
            <a:off x="6276660" y="801348"/>
            <a:ext cx="5760000" cy="5760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27BD7A4B-0BAE-30B3-D223-8F1284FF9556}"/>
              </a:ext>
            </a:extLst>
          </p:cNvPr>
          <p:cNvSpPr/>
          <p:nvPr/>
        </p:nvSpPr>
        <p:spPr>
          <a:xfrm>
            <a:off x="516020" y="801348"/>
            <a:ext cx="5760000" cy="5760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93" name="フローチャート: 端子 392">
            <a:extLst>
              <a:ext uri="{FF2B5EF4-FFF2-40B4-BE49-F238E27FC236}">
                <a16:creationId xmlns:a16="http://schemas.microsoft.com/office/drawing/2014/main" id="{6256807E-213D-B539-7074-78C07DCDD428}"/>
              </a:ext>
            </a:extLst>
          </p:cNvPr>
          <p:cNvSpPr/>
          <p:nvPr/>
        </p:nvSpPr>
        <p:spPr>
          <a:xfrm>
            <a:off x="839201" y="1520828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フローチャート: 端子 393">
            <a:extLst>
              <a:ext uri="{FF2B5EF4-FFF2-40B4-BE49-F238E27FC236}">
                <a16:creationId xmlns:a16="http://schemas.microsoft.com/office/drawing/2014/main" id="{DAEF97EB-A624-8769-6ED5-DDFE3C05B3CA}"/>
              </a:ext>
            </a:extLst>
          </p:cNvPr>
          <p:cNvSpPr/>
          <p:nvPr/>
        </p:nvSpPr>
        <p:spPr>
          <a:xfrm>
            <a:off x="839481" y="2168901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楕円 394">
            <a:extLst>
              <a:ext uri="{FF2B5EF4-FFF2-40B4-BE49-F238E27FC236}">
                <a16:creationId xmlns:a16="http://schemas.microsoft.com/office/drawing/2014/main" id="{4B795A13-6B2B-A6E3-3262-A725089B45F3}"/>
              </a:ext>
            </a:extLst>
          </p:cNvPr>
          <p:cNvSpPr/>
          <p:nvPr/>
        </p:nvSpPr>
        <p:spPr>
          <a:xfrm rot="16200000">
            <a:off x="551448" y="1412839"/>
            <a:ext cx="576000" cy="576000"/>
          </a:xfrm>
          <a:prstGeom prst="ellipse">
            <a:avLst/>
          </a:prstGeom>
          <a:gradFill>
            <a:gsLst>
              <a:gs pos="52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フローチャート: 端子 395">
            <a:extLst>
              <a:ext uri="{FF2B5EF4-FFF2-40B4-BE49-F238E27FC236}">
                <a16:creationId xmlns:a16="http://schemas.microsoft.com/office/drawing/2014/main" id="{38B93E43-A772-FA55-01C0-D0B13B4E7096}"/>
              </a:ext>
            </a:extLst>
          </p:cNvPr>
          <p:cNvSpPr/>
          <p:nvPr/>
        </p:nvSpPr>
        <p:spPr>
          <a:xfrm>
            <a:off x="839481" y="2816972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フローチャート: 端子 396">
            <a:extLst>
              <a:ext uri="{FF2B5EF4-FFF2-40B4-BE49-F238E27FC236}">
                <a16:creationId xmlns:a16="http://schemas.microsoft.com/office/drawing/2014/main" id="{7C5B04C6-0044-153E-002A-78D6E39163CF}"/>
              </a:ext>
            </a:extLst>
          </p:cNvPr>
          <p:cNvSpPr/>
          <p:nvPr/>
        </p:nvSpPr>
        <p:spPr>
          <a:xfrm>
            <a:off x="839481" y="3465043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フローチャート: 端子 397">
            <a:extLst>
              <a:ext uri="{FF2B5EF4-FFF2-40B4-BE49-F238E27FC236}">
                <a16:creationId xmlns:a16="http://schemas.microsoft.com/office/drawing/2014/main" id="{688D0D96-DD41-AD93-87D0-0AFA42330255}"/>
              </a:ext>
            </a:extLst>
          </p:cNvPr>
          <p:cNvSpPr/>
          <p:nvPr/>
        </p:nvSpPr>
        <p:spPr>
          <a:xfrm>
            <a:off x="839481" y="4113114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フローチャート: 端子 398">
            <a:extLst>
              <a:ext uri="{FF2B5EF4-FFF2-40B4-BE49-F238E27FC236}">
                <a16:creationId xmlns:a16="http://schemas.microsoft.com/office/drawing/2014/main" id="{FC7138F0-696C-B423-15AD-C55F4736B34C}"/>
              </a:ext>
            </a:extLst>
          </p:cNvPr>
          <p:cNvSpPr/>
          <p:nvPr/>
        </p:nvSpPr>
        <p:spPr>
          <a:xfrm>
            <a:off x="839481" y="4761185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フローチャート: 端子 399">
            <a:extLst>
              <a:ext uri="{FF2B5EF4-FFF2-40B4-BE49-F238E27FC236}">
                <a16:creationId xmlns:a16="http://schemas.microsoft.com/office/drawing/2014/main" id="{4C8BB360-0BB0-3D8E-84E9-611A21BCE3D6}"/>
              </a:ext>
            </a:extLst>
          </p:cNvPr>
          <p:cNvSpPr/>
          <p:nvPr/>
        </p:nvSpPr>
        <p:spPr>
          <a:xfrm>
            <a:off x="839481" y="5409256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フローチャート: 端子 400">
            <a:extLst>
              <a:ext uri="{FF2B5EF4-FFF2-40B4-BE49-F238E27FC236}">
                <a16:creationId xmlns:a16="http://schemas.microsoft.com/office/drawing/2014/main" id="{6E20D5FF-89A0-A444-4DAE-BE051AD29489}"/>
              </a:ext>
            </a:extLst>
          </p:cNvPr>
          <p:cNvSpPr/>
          <p:nvPr/>
        </p:nvSpPr>
        <p:spPr>
          <a:xfrm>
            <a:off x="839481" y="6057327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楕円 401">
            <a:extLst>
              <a:ext uri="{FF2B5EF4-FFF2-40B4-BE49-F238E27FC236}">
                <a16:creationId xmlns:a16="http://schemas.microsoft.com/office/drawing/2014/main" id="{5E0E157C-3736-8FF7-8992-DFE830E2576E}"/>
              </a:ext>
            </a:extLst>
          </p:cNvPr>
          <p:cNvSpPr/>
          <p:nvPr/>
        </p:nvSpPr>
        <p:spPr>
          <a:xfrm rot="16200000">
            <a:off x="551385" y="2060912"/>
            <a:ext cx="576000" cy="576000"/>
          </a:xfrm>
          <a:prstGeom prst="ellipse">
            <a:avLst/>
          </a:prstGeom>
          <a:gradFill>
            <a:gsLst>
              <a:gs pos="52000">
                <a:srgbClr val="FF3300"/>
              </a:gs>
              <a:gs pos="0">
                <a:srgbClr val="FF9F9F"/>
              </a:gs>
              <a:gs pos="100000">
                <a:srgbClr val="FF3300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楕円 402">
            <a:extLst>
              <a:ext uri="{FF2B5EF4-FFF2-40B4-BE49-F238E27FC236}">
                <a16:creationId xmlns:a16="http://schemas.microsoft.com/office/drawing/2014/main" id="{44AC0EF1-2A4A-2E19-02CE-4C98A467B467}"/>
              </a:ext>
            </a:extLst>
          </p:cNvPr>
          <p:cNvSpPr/>
          <p:nvPr/>
        </p:nvSpPr>
        <p:spPr>
          <a:xfrm rot="16200000">
            <a:off x="551385" y="2708984"/>
            <a:ext cx="576000" cy="576000"/>
          </a:xfrm>
          <a:prstGeom prst="ellipse">
            <a:avLst/>
          </a:prstGeom>
          <a:gradFill>
            <a:gsLst>
              <a:gs pos="52000">
                <a:srgbClr val="39EE00"/>
              </a:gs>
              <a:gs pos="0">
                <a:srgbClr val="CAFFB9"/>
              </a:gs>
              <a:gs pos="100000">
                <a:srgbClr val="39EE00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楕円 403">
            <a:extLst>
              <a:ext uri="{FF2B5EF4-FFF2-40B4-BE49-F238E27FC236}">
                <a16:creationId xmlns:a16="http://schemas.microsoft.com/office/drawing/2014/main" id="{B5F3B60A-4B46-AA4A-1757-A7AA76D7F90C}"/>
              </a:ext>
            </a:extLst>
          </p:cNvPr>
          <p:cNvSpPr/>
          <p:nvPr/>
        </p:nvSpPr>
        <p:spPr>
          <a:xfrm rot="16200000">
            <a:off x="551385" y="3357056"/>
            <a:ext cx="576000" cy="576000"/>
          </a:xfrm>
          <a:prstGeom prst="ellipse">
            <a:avLst/>
          </a:prstGeom>
          <a:gradFill>
            <a:gsLst>
              <a:gs pos="52000">
                <a:srgbClr val="F8F200"/>
              </a:gs>
              <a:gs pos="0">
                <a:schemeClr val="accent4">
                  <a:lumMod val="20000"/>
                  <a:lumOff val="80000"/>
                </a:schemeClr>
              </a:gs>
              <a:gs pos="100000">
                <a:srgbClr val="F8F200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楕円 404">
            <a:extLst>
              <a:ext uri="{FF2B5EF4-FFF2-40B4-BE49-F238E27FC236}">
                <a16:creationId xmlns:a16="http://schemas.microsoft.com/office/drawing/2014/main" id="{DDED4278-89C4-004B-D640-6866E0255758}"/>
              </a:ext>
            </a:extLst>
          </p:cNvPr>
          <p:cNvSpPr/>
          <p:nvPr/>
        </p:nvSpPr>
        <p:spPr>
          <a:xfrm rot="16200000">
            <a:off x="551385" y="4005128"/>
            <a:ext cx="576000" cy="576000"/>
          </a:xfrm>
          <a:prstGeom prst="ellipse">
            <a:avLst/>
          </a:prstGeom>
          <a:gradFill>
            <a:gsLst>
              <a:gs pos="52000">
                <a:srgbClr val="0099FF"/>
              </a:gs>
              <a:gs pos="0">
                <a:srgbClr val="CCEC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楕円 405">
            <a:extLst>
              <a:ext uri="{FF2B5EF4-FFF2-40B4-BE49-F238E27FC236}">
                <a16:creationId xmlns:a16="http://schemas.microsoft.com/office/drawing/2014/main" id="{233A3ABB-A103-B0A6-F725-D805086DBEC9}"/>
              </a:ext>
            </a:extLst>
          </p:cNvPr>
          <p:cNvSpPr/>
          <p:nvPr/>
        </p:nvSpPr>
        <p:spPr>
          <a:xfrm rot="16200000">
            <a:off x="551385" y="4653200"/>
            <a:ext cx="576000" cy="576000"/>
          </a:xfrm>
          <a:prstGeom prst="ellipse">
            <a:avLst/>
          </a:prstGeom>
          <a:gradFill>
            <a:gsLst>
              <a:gs pos="52000">
                <a:srgbClr val="CC99FF"/>
              </a:gs>
              <a:gs pos="0">
                <a:srgbClr val="CCCCFF"/>
              </a:gs>
              <a:gs pos="100000">
                <a:srgbClr val="CC99FF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44A529D1-9B98-AB2B-B45F-8AA0483669F9}"/>
              </a:ext>
            </a:extLst>
          </p:cNvPr>
          <p:cNvSpPr/>
          <p:nvPr/>
        </p:nvSpPr>
        <p:spPr>
          <a:xfrm rot="16200000">
            <a:off x="551385" y="5301272"/>
            <a:ext cx="576000" cy="576000"/>
          </a:xfrm>
          <a:prstGeom prst="ellipse">
            <a:avLst/>
          </a:prstGeom>
          <a:gradFill>
            <a:gsLst>
              <a:gs pos="52000">
                <a:srgbClr val="00FFFF"/>
              </a:gs>
              <a:gs pos="0">
                <a:srgbClr val="CCECFF"/>
              </a:gs>
              <a:gs pos="100000">
                <a:srgbClr val="00FFFF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15981D1A-23DC-3853-97F1-0245633F226F}"/>
              </a:ext>
            </a:extLst>
          </p:cNvPr>
          <p:cNvSpPr/>
          <p:nvPr/>
        </p:nvSpPr>
        <p:spPr>
          <a:xfrm rot="16200000">
            <a:off x="551385" y="5949344"/>
            <a:ext cx="576000" cy="576000"/>
          </a:xfrm>
          <a:prstGeom prst="ellipse">
            <a:avLst/>
          </a:prstGeom>
          <a:gradFill>
            <a:gsLst>
              <a:gs pos="52000">
                <a:schemeClr val="bg1">
                  <a:lumMod val="85000"/>
                </a:scheme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6" name="グループ化 765">
            <a:extLst>
              <a:ext uri="{FF2B5EF4-FFF2-40B4-BE49-F238E27FC236}">
                <a16:creationId xmlns:a16="http://schemas.microsoft.com/office/drawing/2014/main" id="{BC6073DD-9E65-9CB1-D3F4-41243C3DDB6B}"/>
              </a:ext>
            </a:extLst>
          </p:cNvPr>
          <p:cNvGrpSpPr/>
          <p:nvPr/>
        </p:nvGrpSpPr>
        <p:grpSpPr>
          <a:xfrm>
            <a:off x="6276020" y="439202"/>
            <a:ext cx="1440160" cy="361506"/>
            <a:chOff x="515380" y="439202"/>
            <a:chExt cx="1440160" cy="361506"/>
          </a:xfrm>
        </p:grpSpPr>
        <p:sp>
          <p:nvSpPr>
            <p:cNvPr id="767" name="正方形/長方形 766">
              <a:extLst>
                <a:ext uri="{FF2B5EF4-FFF2-40B4-BE49-F238E27FC236}">
                  <a16:creationId xmlns:a16="http://schemas.microsoft.com/office/drawing/2014/main" id="{C6145929-31C2-2D09-468D-9AAE646C0198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4060FF"/>
                </a:gs>
                <a:gs pos="0">
                  <a:schemeClr val="bg1">
                    <a:lumMod val="50000"/>
                  </a:schemeClr>
                </a:gs>
                <a:gs pos="83000">
                  <a:srgbClr val="4060FF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8" name="正方形/長方形 767">
              <a:extLst>
                <a:ext uri="{FF2B5EF4-FFF2-40B4-BE49-F238E27FC236}">
                  <a16:creationId xmlns:a16="http://schemas.microsoft.com/office/drawing/2014/main" id="{56B4FF60-72D7-4203-4354-3104137AD85B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正方形/長方形 768">
              <a:extLst>
                <a:ext uri="{FF2B5EF4-FFF2-40B4-BE49-F238E27FC236}">
                  <a16:creationId xmlns:a16="http://schemas.microsoft.com/office/drawing/2014/main" id="{7C18945F-4E0A-7A6C-8BB0-F7F7761E4C57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0" name="グループ化 769">
            <a:extLst>
              <a:ext uri="{FF2B5EF4-FFF2-40B4-BE49-F238E27FC236}">
                <a16:creationId xmlns:a16="http://schemas.microsoft.com/office/drawing/2014/main" id="{0D7A4EAC-80EB-02B5-CD4C-641BE28EDE86}"/>
              </a:ext>
            </a:extLst>
          </p:cNvPr>
          <p:cNvGrpSpPr/>
          <p:nvPr/>
        </p:nvGrpSpPr>
        <p:grpSpPr>
          <a:xfrm>
            <a:off x="7716180" y="439202"/>
            <a:ext cx="1440160" cy="361506"/>
            <a:chOff x="515380" y="439202"/>
            <a:chExt cx="1440160" cy="361506"/>
          </a:xfrm>
        </p:grpSpPr>
        <p:sp>
          <p:nvSpPr>
            <p:cNvPr id="771" name="正方形/長方形 770">
              <a:extLst>
                <a:ext uri="{FF2B5EF4-FFF2-40B4-BE49-F238E27FC236}">
                  <a16:creationId xmlns:a16="http://schemas.microsoft.com/office/drawing/2014/main" id="{E15F2266-341C-3787-1357-A42C12B43B5E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FF20FF"/>
                </a:gs>
                <a:gs pos="0">
                  <a:schemeClr val="bg1">
                    <a:lumMod val="50000"/>
                  </a:schemeClr>
                </a:gs>
                <a:gs pos="83000">
                  <a:srgbClr val="FF00FF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2" name="正方形/長方形 771">
              <a:extLst>
                <a:ext uri="{FF2B5EF4-FFF2-40B4-BE49-F238E27FC236}">
                  <a16:creationId xmlns:a16="http://schemas.microsoft.com/office/drawing/2014/main" id="{5CC04C85-3A33-36AD-D9D1-6E908553AC26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正方形/長方形 772">
              <a:extLst>
                <a:ext uri="{FF2B5EF4-FFF2-40B4-BE49-F238E27FC236}">
                  <a16:creationId xmlns:a16="http://schemas.microsoft.com/office/drawing/2014/main" id="{C59EE37C-4D2E-5C87-B277-4187758DE67B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4" name="グループ化 773">
            <a:extLst>
              <a:ext uri="{FF2B5EF4-FFF2-40B4-BE49-F238E27FC236}">
                <a16:creationId xmlns:a16="http://schemas.microsoft.com/office/drawing/2014/main" id="{9531010A-F60D-FA86-86F3-82FAC06B802A}"/>
              </a:ext>
            </a:extLst>
          </p:cNvPr>
          <p:cNvGrpSpPr/>
          <p:nvPr/>
        </p:nvGrpSpPr>
        <p:grpSpPr>
          <a:xfrm>
            <a:off x="9156340" y="439202"/>
            <a:ext cx="1440160" cy="361506"/>
            <a:chOff x="515380" y="439202"/>
            <a:chExt cx="1440160" cy="361506"/>
          </a:xfrm>
        </p:grpSpPr>
        <p:sp>
          <p:nvSpPr>
            <p:cNvPr id="775" name="正方形/長方形 774">
              <a:extLst>
                <a:ext uri="{FF2B5EF4-FFF2-40B4-BE49-F238E27FC236}">
                  <a16:creationId xmlns:a16="http://schemas.microsoft.com/office/drawing/2014/main" id="{A4884E4A-D641-2BF5-2469-E820ED6B9338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20FFFF"/>
                </a:gs>
                <a:gs pos="0">
                  <a:schemeClr val="bg1">
                    <a:lumMod val="50000"/>
                  </a:schemeClr>
                </a:gs>
                <a:gs pos="83000">
                  <a:srgbClr val="00FFFF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6" name="正方形/長方形 775">
              <a:extLst>
                <a:ext uri="{FF2B5EF4-FFF2-40B4-BE49-F238E27FC236}">
                  <a16:creationId xmlns:a16="http://schemas.microsoft.com/office/drawing/2014/main" id="{98FA2BB6-622D-9EC5-C867-9B0951735AB5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正方形/長方形 776">
              <a:extLst>
                <a:ext uri="{FF2B5EF4-FFF2-40B4-BE49-F238E27FC236}">
                  <a16:creationId xmlns:a16="http://schemas.microsoft.com/office/drawing/2014/main" id="{04EA038D-167D-2034-F413-918753FCF162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8" name="グループ化 777">
            <a:extLst>
              <a:ext uri="{FF2B5EF4-FFF2-40B4-BE49-F238E27FC236}">
                <a16:creationId xmlns:a16="http://schemas.microsoft.com/office/drawing/2014/main" id="{9082C29D-892F-A7EF-B300-43A4B2608AB1}"/>
              </a:ext>
            </a:extLst>
          </p:cNvPr>
          <p:cNvGrpSpPr/>
          <p:nvPr/>
        </p:nvGrpSpPr>
        <p:grpSpPr>
          <a:xfrm>
            <a:off x="10596500" y="439202"/>
            <a:ext cx="1440160" cy="361506"/>
            <a:chOff x="515380" y="439202"/>
            <a:chExt cx="1440160" cy="361506"/>
          </a:xfrm>
        </p:grpSpPr>
        <p:sp>
          <p:nvSpPr>
            <p:cNvPr id="779" name="正方形/長方形 778">
              <a:extLst>
                <a:ext uri="{FF2B5EF4-FFF2-40B4-BE49-F238E27FC236}">
                  <a16:creationId xmlns:a16="http://schemas.microsoft.com/office/drawing/2014/main" id="{766A26AA-E571-2F5D-C1A6-5E311F1B1D76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0" name="正方形/長方形 779">
              <a:extLst>
                <a:ext uri="{FF2B5EF4-FFF2-40B4-BE49-F238E27FC236}">
                  <a16:creationId xmlns:a16="http://schemas.microsoft.com/office/drawing/2014/main" id="{71863A5D-F8A7-447E-7176-1E2FEB53F4D1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正方形/長方形 780">
              <a:extLst>
                <a:ext uri="{FF2B5EF4-FFF2-40B4-BE49-F238E27FC236}">
                  <a16:creationId xmlns:a16="http://schemas.microsoft.com/office/drawing/2014/main" id="{B6DBD368-6653-C705-374D-CDB24399CFDD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82" name="グループ化 781">
            <a:extLst>
              <a:ext uri="{FF2B5EF4-FFF2-40B4-BE49-F238E27FC236}">
                <a16:creationId xmlns:a16="http://schemas.microsoft.com/office/drawing/2014/main" id="{C81D2F25-2D5E-EECD-3C09-50B61A7580C6}"/>
              </a:ext>
            </a:extLst>
          </p:cNvPr>
          <p:cNvGrpSpPr/>
          <p:nvPr/>
        </p:nvGrpSpPr>
        <p:grpSpPr>
          <a:xfrm>
            <a:off x="515380" y="439202"/>
            <a:ext cx="1440160" cy="361506"/>
            <a:chOff x="515380" y="439202"/>
            <a:chExt cx="1440160" cy="361506"/>
          </a:xfrm>
        </p:grpSpPr>
        <p:sp>
          <p:nvSpPr>
            <p:cNvPr id="783" name="正方形/長方形 782">
              <a:extLst>
                <a:ext uri="{FF2B5EF4-FFF2-40B4-BE49-F238E27FC236}">
                  <a16:creationId xmlns:a16="http://schemas.microsoft.com/office/drawing/2014/main" id="{8B7FFA16-7C0C-D338-4AC9-685E63CF914D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chemeClr val="tx1"/>
                </a:gs>
                <a:gs pos="0">
                  <a:schemeClr val="tx1">
                    <a:lumMod val="75000"/>
                    <a:lumOff val="25000"/>
                  </a:schemeClr>
                </a:gs>
                <a:gs pos="8300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4" name="正方形/長方形 783">
              <a:extLst>
                <a:ext uri="{FF2B5EF4-FFF2-40B4-BE49-F238E27FC236}">
                  <a16:creationId xmlns:a16="http://schemas.microsoft.com/office/drawing/2014/main" id="{AB820F5D-E354-0495-6B2A-2B0D97D0125F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正方形/長方形 784">
              <a:extLst>
                <a:ext uri="{FF2B5EF4-FFF2-40B4-BE49-F238E27FC236}">
                  <a16:creationId xmlns:a16="http://schemas.microsoft.com/office/drawing/2014/main" id="{E07C957C-695A-B3CC-CC66-9D081A7537FF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86" name="グループ化 785">
            <a:extLst>
              <a:ext uri="{FF2B5EF4-FFF2-40B4-BE49-F238E27FC236}">
                <a16:creationId xmlns:a16="http://schemas.microsoft.com/office/drawing/2014/main" id="{EBE8B178-6113-3882-18E6-351EA8556303}"/>
              </a:ext>
            </a:extLst>
          </p:cNvPr>
          <p:cNvGrpSpPr/>
          <p:nvPr/>
        </p:nvGrpSpPr>
        <p:grpSpPr>
          <a:xfrm>
            <a:off x="1955540" y="439202"/>
            <a:ext cx="1440160" cy="361506"/>
            <a:chOff x="515380" y="439202"/>
            <a:chExt cx="1440160" cy="361506"/>
          </a:xfrm>
        </p:grpSpPr>
        <p:sp>
          <p:nvSpPr>
            <p:cNvPr id="787" name="正方形/長方形 786">
              <a:extLst>
                <a:ext uri="{FF2B5EF4-FFF2-40B4-BE49-F238E27FC236}">
                  <a16:creationId xmlns:a16="http://schemas.microsoft.com/office/drawing/2014/main" id="{B1B30C95-2E0D-3387-E0F7-5489A9290529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FF2020"/>
                </a:gs>
                <a:gs pos="0">
                  <a:schemeClr val="bg1">
                    <a:lumMod val="50000"/>
                  </a:schemeClr>
                </a:gs>
                <a:gs pos="83000">
                  <a:srgbClr val="FF202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8" name="正方形/長方形 787">
              <a:extLst>
                <a:ext uri="{FF2B5EF4-FFF2-40B4-BE49-F238E27FC236}">
                  <a16:creationId xmlns:a16="http://schemas.microsoft.com/office/drawing/2014/main" id="{E9EB01A2-962F-B0AB-18DE-8448BB60427B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正方形/長方形 788">
              <a:extLst>
                <a:ext uri="{FF2B5EF4-FFF2-40B4-BE49-F238E27FC236}">
                  <a16:creationId xmlns:a16="http://schemas.microsoft.com/office/drawing/2014/main" id="{84F9F71E-E54D-EC8F-7D85-B006E48B82D9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0" name="グループ化 789">
            <a:extLst>
              <a:ext uri="{FF2B5EF4-FFF2-40B4-BE49-F238E27FC236}">
                <a16:creationId xmlns:a16="http://schemas.microsoft.com/office/drawing/2014/main" id="{5DC6ECA6-C941-4B10-EF02-99129275AD93}"/>
              </a:ext>
            </a:extLst>
          </p:cNvPr>
          <p:cNvGrpSpPr/>
          <p:nvPr/>
        </p:nvGrpSpPr>
        <p:grpSpPr>
          <a:xfrm>
            <a:off x="3395700" y="439202"/>
            <a:ext cx="1440160" cy="361506"/>
            <a:chOff x="515380" y="439202"/>
            <a:chExt cx="1440160" cy="361506"/>
          </a:xfrm>
        </p:grpSpPr>
        <p:sp>
          <p:nvSpPr>
            <p:cNvPr id="791" name="正方形/長方形 790">
              <a:extLst>
                <a:ext uri="{FF2B5EF4-FFF2-40B4-BE49-F238E27FC236}">
                  <a16:creationId xmlns:a16="http://schemas.microsoft.com/office/drawing/2014/main" id="{E0C4B2B0-C2BB-D119-F9DE-6CFCBCD45681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20FF20"/>
                </a:gs>
                <a:gs pos="0">
                  <a:schemeClr val="bg1">
                    <a:lumMod val="50000"/>
                  </a:schemeClr>
                </a:gs>
                <a:gs pos="83000">
                  <a:srgbClr val="20FF2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2" name="正方形/長方形 791">
              <a:extLst>
                <a:ext uri="{FF2B5EF4-FFF2-40B4-BE49-F238E27FC236}">
                  <a16:creationId xmlns:a16="http://schemas.microsoft.com/office/drawing/2014/main" id="{C600ECEB-0ED0-FBB1-F9F1-0B101B4D109E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正方形/長方形 792">
              <a:extLst>
                <a:ext uri="{FF2B5EF4-FFF2-40B4-BE49-F238E27FC236}">
                  <a16:creationId xmlns:a16="http://schemas.microsoft.com/office/drawing/2014/main" id="{DF82C0E3-A4B8-F523-AADB-58393A6E8AB5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4" name="グループ化 793">
            <a:extLst>
              <a:ext uri="{FF2B5EF4-FFF2-40B4-BE49-F238E27FC236}">
                <a16:creationId xmlns:a16="http://schemas.microsoft.com/office/drawing/2014/main" id="{287E8C49-ACA6-14D1-C791-E9783841D578}"/>
              </a:ext>
            </a:extLst>
          </p:cNvPr>
          <p:cNvGrpSpPr/>
          <p:nvPr/>
        </p:nvGrpSpPr>
        <p:grpSpPr>
          <a:xfrm>
            <a:off x="4835860" y="439202"/>
            <a:ext cx="1440160" cy="361506"/>
            <a:chOff x="515380" y="439202"/>
            <a:chExt cx="1440160" cy="361506"/>
          </a:xfrm>
        </p:grpSpPr>
        <p:sp>
          <p:nvSpPr>
            <p:cNvPr id="795" name="正方形/長方形 794">
              <a:extLst>
                <a:ext uri="{FF2B5EF4-FFF2-40B4-BE49-F238E27FC236}">
                  <a16:creationId xmlns:a16="http://schemas.microsoft.com/office/drawing/2014/main" id="{1D506419-B7F1-F9ED-9935-9C324456B88C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FFFF20"/>
                </a:gs>
                <a:gs pos="0">
                  <a:schemeClr val="bg1">
                    <a:lumMod val="50000"/>
                  </a:schemeClr>
                </a:gs>
                <a:gs pos="83000">
                  <a:srgbClr val="FFFF2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6" name="正方形/長方形 795">
              <a:extLst>
                <a:ext uri="{FF2B5EF4-FFF2-40B4-BE49-F238E27FC236}">
                  <a16:creationId xmlns:a16="http://schemas.microsoft.com/office/drawing/2014/main" id="{E0E0731F-B192-DA96-DD9E-FF01174BE649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正方形/長方形 796">
              <a:extLst>
                <a:ext uri="{FF2B5EF4-FFF2-40B4-BE49-F238E27FC236}">
                  <a16:creationId xmlns:a16="http://schemas.microsoft.com/office/drawing/2014/main" id="{3788EFAE-BD71-B523-185E-BED2FC10B594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85CF3F-4F03-84C7-8FE3-1D125ADBEA49}"/>
              </a:ext>
            </a:extLst>
          </p:cNvPr>
          <p:cNvSpPr/>
          <p:nvPr/>
        </p:nvSpPr>
        <p:spPr>
          <a:xfrm>
            <a:off x="1704024" y="1377348"/>
            <a:ext cx="4608000" cy="51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t" anchorCtr="0"/>
          <a:lstStyle/>
          <a:p>
            <a:pPr>
              <a:lnSpc>
                <a:spcPts val="5100"/>
              </a:lnSpc>
            </a:pPr>
            <a:r>
              <a:rPr kumimoji="1"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Web server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Firewall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User</a:t>
            </a:r>
            <a:r>
              <a:rPr kumimoji="1"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 login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Hypervisor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Time sync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Net link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Disk space</a:t>
            </a:r>
          </a:p>
          <a:p>
            <a:pPr>
              <a:lnSpc>
                <a:spcPts val="5100"/>
              </a:lnSpc>
            </a:pPr>
            <a:r>
              <a:rPr lang="en-US" altLang="ja-JP" sz="4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dstat</a:t>
            </a:r>
            <a:r>
              <a:rPr lang="en-US" altLang="ja-JP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DEB3D6-6D79-3BB6-8D57-510952B80054}"/>
              </a:ext>
            </a:extLst>
          </p:cNvPr>
          <p:cNvSpPr/>
          <p:nvPr/>
        </p:nvSpPr>
        <p:spPr>
          <a:xfrm>
            <a:off x="516020" y="800772"/>
            <a:ext cx="576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5100"/>
              </a:lnSpc>
            </a:pPr>
            <a:r>
              <a:rPr kumimoji="1" lang="en-US" altLang="ja-JP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en-US" altLang="ja-JP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Windows</a:t>
            </a:r>
            <a:r>
              <a:rPr kumimoji="1" lang="en-US" altLang="ja-JP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Status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01E9BE-A5BF-2F11-FE9A-5FA62534D9E1}"/>
              </a:ext>
            </a:extLst>
          </p:cNvPr>
          <p:cNvSpPr/>
          <p:nvPr/>
        </p:nvSpPr>
        <p:spPr>
          <a:xfrm rot="5400000">
            <a:off x="10236896" y="908972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364F0-A899-7D42-2A92-1528B2539FD8}"/>
              </a:ext>
            </a:extLst>
          </p:cNvPr>
          <p:cNvSpPr/>
          <p:nvPr/>
        </p:nvSpPr>
        <p:spPr>
          <a:xfrm rot="5400000">
            <a:off x="8328684" y="908972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6976A6D-27FB-280F-3A02-E82960C09A4F}"/>
              </a:ext>
            </a:extLst>
          </p:cNvPr>
          <p:cNvSpPr/>
          <p:nvPr/>
        </p:nvSpPr>
        <p:spPr>
          <a:xfrm rot="5400000">
            <a:off x="10236896" y="2817184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1A2C9A2-2834-38CA-213D-1A5672CF3853}"/>
              </a:ext>
            </a:extLst>
          </p:cNvPr>
          <p:cNvSpPr/>
          <p:nvPr/>
        </p:nvSpPr>
        <p:spPr>
          <a:xfrm rot="5400000">
            <a:off x="8328684" y="2817184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5F73590-DF6F-EE19-A285-322F56D2F870}"/>
              </a:ext>
            </a:extLst>
          </p:cNvPr>
          <p:cNvSpPr/>
          <p:nvPr/>
        </p:nvSpPr>
        <p:spPr>
          <a:xfrm rot="5400000">
            <a:off x="6420472" y="2817184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21CE3BC-F488-731B-44EE-7D2738997916}"/>
              </a:ext>
            </a:extLst>
          </p:cNvPr>
          <p:cNvSpPr/>
          <p:nvPr/>
        </p:nvSpPr>
        <p:spPr>
          <a:xfrm rot="5400000">
            <a:off x="10236896" y="4725396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263D799-48C1-45E5-A8E9-147078A588A2}"/>
              </a:ext>
            </a:extLst>
          </p:cNvPr>
          <p:cNvSpPr/>
          <p:nvPr/>
        </p:nvSpPr>
        <p:spPr>
          <a:xfrm rot="5400000">
            <a:off x="8328684" y="4725396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1323887-C5E1-CC26-8D3B-2969977001EC}"/>
              </a:ext>
            </a:extLst>
          </p:cNvPr>
          <p:cNvSpPr/>
          <p:nvPr/>
        </p:nvSpPr>
        <p:spPr>
          <a:xfrm rot="5400000">
            <a:off x="6420471" y="4725396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E65C53-2D72-2F0B-D03B-AE2FA7FC98E8}"/>
              </a:ext>
            </a:extLst>
          </p:cNvPr>
          <p:cNvSpPr txBox="1"/>
          <p:nvPr/>
        </p:nvSpPr>
        <p:spPr>
          <a:xfrm>
            <a:off x="6276020" y="836712"/>
            <a:ext cx="5760000" cy="5760000"/>
          </a:xfrm>
          <a:prstGeom prst="rect">
            <a:avLst/>
          </a:prstGeom>
          <a:noFill/>
        </p:spPr>
        <p:txBody>
          <a:bodyPr wrap="none" lIns="0" tIns="36000" rIns="0" bIns="0" rtlCol="0">
            <a:noAutofit/>
          </a:bodyPr>
          <a:lstStyle/>
          <a:p>
            <a:pPr>
              <a:lnSpc>
                <a:spcPts val="3000"/>
              </a:lnSpc>
            </a:pPr>
            <a:r>
              <a:rPr lang="ja-JP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          </a:t>
            </a:r>
            <a:r>
              <a:rPr lang="en-US" altLang="ja-JP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CPU       Mem</a:t>
            </a: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r>
              <a:rPr kumimoji="1" lang="en-US" altLang="ja-JP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Disk C:    D:          E:</a:t>
            </a: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ja-JP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Lan1      Lan2      </a:t>
            </a:r>
            <a:r>
              <a:rPr lang="en-US" altLang="ja-JP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WiFi</a:t>
            </a:r>
            <a:endParaRPr kumimoji="1" lang="ja-JP" alt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2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正方形/長方形 749">
            <a:extLst>
              <a:ext uri="{FF2B5EF4-FFF2-40B4-BE49-F238E27FC236}">
                <a16:creationId xmlns:a16="http://schemas.microsoft.com/office/drawing/2014/main" id="{FBFF2506-66A1-0458-9D56-B7BD9FD0CA1C}"/>
              </a:ext>
            </a:extLst>
          </p:cNvPr>
          <p:cNvSpPr/>
          <p:nvPr/>
        </p:nvSpPr>
        <p:spPr>
          <a:xfrm>
            <a:off x="6276660" y="801348"/>
            <a:ext cx="5760000" cy="5760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27BD7A4B-0BAE-30B3-D223-8F1284FF9556}"/>
              </a:ext>
            </a:extLst>
          </p:cNvPr>
          <p:cNvSpPr/>
          <p:nvPr/>
        </p:nvSpPr>
        <p:spPr>
          <a:xfrm>
            <a:off x="516020" y="801348"/>
            <a:ext cx="5760000" cy="5760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393" name="フローチャート: 端子 392">
            <a:extLst>
              <a:ext uri="{FF2B5EF4-FFF2-40B4-BE49-F238E27FC236}">
                <a16:creationId xmlns:a16="http://schemas.microsoft.com/office/drawing/2014/main" id="{6256807E-213D-B539-7074-78C07DCDD428}"/>
              </a:ext>
            </a:extLst>
          </p:cNvPr>
          <p:cNvSpPr/>
          <p:nvPr/>
        </p:nvSpPr>
        <p:spPr>
          <a:xfrm>
            <a:off x="839201" y="1520828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4" name="フローチャート: 端子 393">
            <a:extLst>
              <a:ext uri="{FF2B5EF4-FFF2-40B4-BE49-F238E27FC236}">
                <a16:creationId xmlns:a16="http://schemas.microsoft.com/office/drawing/2014/main" id="{DAEF97EB-A624-8769-6ED5-DDFE3C05B3CA}"/>
              </a:ext>
            </a:extLst>
          </p:cNvPr>
          <p:cNvSpPr/>
          <p:nvPr/>
        </p:nvSpPr>
        <p:spPr>
          <a:xfrm>
            <a:off x="839481" y="2168901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5" name="楕円 394">
            <a:extLst>
              <a:ext uri="{FF2B5EF4-FFF2-40B4-BE49-F238E27FC236}">
                <a16:creationId xmlns:a16="http://schemas.microsoft.com/office/drawing/2014/main" id="{4B795A13-6B2B-A6E3-3262-A725089B45F3}"/>
              </a:ext>
            </a:extLst>
          </p:cNvPr>
          <p:cNvSpPr/>
          <p:nvPr/>
        </p:nvSpPr>
        <p:spPr>
          <a:xfrm rot="16200000">
            <a:off x="551448" y="1412839"/>
            <a:ext cx="576000" cy="576000"/>
          </a:xfrm>
          <a:prstGeom prst="ellipse">
            <a:avLst/>
          </a:prstGeom>
          <a:gradFill>
            <a:gsLst>
              <a:gs pos="52000">
                <a:schemeClr val="tx1">
                  <a:lumMod val="75000"/>
                  <a:lumOff val="25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100000">
                <a:schemeClr val="tx1">
                  <a:lumMod val="75000"/>
                  <a:lumOff val="25000"/>
                </a:schemeClr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6" name="フローチャート: 端子 395">
            <a:extLst>
              <a:ext uri="{FF2B5EF4-FFF2-40B4-BE49-F238E27FC236}">
                <a16:creationId xmlns:a16="http://schemas.microsoft.com/office/drawing/2014/main" id="{38B93E43-A772-FA55-01C0-D0B13B4E7096}"/>
              </a:ext>
            </a:extLst>
          </p:cNvPr>
          <p:cNvSpPr/>
          <p:nvPr/>
        </p:nvSpPr>
        <p:spPr>
          <a:xfrm>
            <a:off x="839481" y="2816972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7" name="フローチャート: 端子 396">
            <a:extLst>
              <a:ext uri="{FF2B5EF4-FFF2-40B4-BE49-F238E27FC236}">
                <a16:creationId xmlns:a16="http://schemas.microsoft.com/office/drawing/2014/main" id="{7C5B04C6-0044-153E-002A-78D6E39163CF}"/>
              </a:ext>
            </a:extLst>
          </p:cNvPr>
          <p:cNvSpPr/>
          <p:nvPr/>
        </p:nvSpPr>
        <p:spPr>
          <a:xfrm>
            <a:off x="839481" y="3465043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8" name="フローチャート: 端子 397">
            <a:extLst>
              <a:ext uri="{FF2B5EF4-FFF2-40B4-BE49-F238E27FC236}">
                <a16:creationId xmlns:a16="http://schemas.microsoft.com/office/drawing/2014/main" id="{688D0D96-DD41-AD93-87D0-0AFA42330255}"/>
              </a:ext>
            </a:extLst>
          </p:cNvPr>
          <p:cNvSpPr/>
          <p:nvPr/>
        </p:nvSpPr>
        <p:spPr>
          <a:xfrm>
            <a:off x="839481" y="4113114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9" name="フローチャート: 端子 398">
            <a:extLst>
              <a:ext uri="{FF2B5EF4-FFF2-40B4-BE49-F238E27FC236}">
                <a16:creationId xmlns:a16="http://schemas.microsoft.com/office/drawing/2014/main" id="{FC7138F0-696C-B423-15AD-C55F4736B34C}"/>
              </a:ext>
            </a:extLst>
          </p:cNvPr>
          <p:cNvSpPr/>
          <p:nvPr/>
        </p:nvSpPr>
        <p:spPr>
          <a:xfrm>
            <a:off x="839481" y="4761185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0" name="フローチャート: 端子 399">
            <a:extLst>
              <a:ext uri="{FF2B5EF4-FFF2-40B4-BE49-F238E27FC236}">
                <a16:creationId xmlns:a16="http://schemas.microsoft.com/office/drawing/2014/main" id="{4C8BB360-0BB0-3D8E-84E9-611A21BCE3D6}"/>
              </a:ext>
            </a:extLst>
          </p:cNvPr>
          <p:cNvSpPr/>
          <p:nvPr/>
        </p:nvSpPr>
        <p:spPr>
          <a:xfrm>
            <a:off x="839481" y="5409256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1" name="フローチャート: 端子 400">
            <a:extLst>
              <a:ext uri="{FF2B5EF4-FFF2-40B4-BE49-F238E27FC236}">
                <a16:creationId xmlns:a16="http://schemas.microsoft.com/office/drawing/2014/main" id="{6E20D5FF-89A0-A444-4DAE-BE051AD29489}"/>
              </a:ext>
            </a:extLst>
          </p:cNvPr>
          <p:cNvSpPr/>
          <p:nvPr/>
        </p:nvSpPr>
        <p:spPr>
          <a:xfrm>
            <a:off x="839481" y="6057327"/>
            <a:ext cx="576000" cy="360000"/>
          </a:xfrm>
          <a:prstGeom prst="flowChartTerminator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2" name="楕円 401">
            <a:extLst>
              <a:ext uri="{FF2B5EF4-FFF2-40B4-BE49-F238E27FC236}">
                <a16:creationId xmlns:a16="http://schemas.microsoft.com/office/drawing/2014/main" id="{5E0E157C-3736-8FF7-8992-DFE830E2576E}"/>
              </a:ext>
            </a:extLst>
          </p:cNvPr>
          <p:cNvSpPr/>
          <p:nvPr/>
        </p:nvSpPr>
        <p:spPr>
          <a:xfrm rot="16200000">
            <a:off x="551385" y="2060912"/>
            <a:ext cx="576000" cy="576000"/>
          </a:xfrm>
          <a:prstGeom prst="ellipse">
            <a:avLst/>
          </a:prstGeom>
          <a:gradFill>
            <a:gsLst>
              <a:gs pos="52000">
                <a:srgbClr val="FF3300"/>
              </a:gs>
              <a:gs pos="0">
                <a:srgbClr val="FF9F9F"/>
              </a:gs>
              <a:gs pos="100000">
                <a:srgbClr val="FF3300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3" name="楕円 402">
            <a:extLst>
              <a:ext uri="{FF2B5EF4-FFF2-40B4-BE49-F238E27FC236}">
                <a16:creationId xmlns:a16="http://schemas.microsoft.com/office/drawing/2014/main" id="{44AC0EF1-2A4A-2E19-02CE-4C98A467B467}"/>
              </a:ext>
            </a:extLst>
          </p:cNvPr>
          <p:cNvSpPr/>
          <p:nvPr/>
        </p:nvSpPr>
        <p:spPr>
          <a:xfrm rot="16200000">
            <a:off x="551385" y="2708984"/>
            <a:ext cx="576000" cy="576000"/>
          </a:xfrm>
          <a:prstGeom prst="ellipse">
            <a:avLst/>
          </a:prstGeom>
          <a:gradFill>
            <a:gsLst>
              <a:gs pos="52000">
                <a:srgbClr val="39EE00"/>
              </a:gs>
              <a:gs pos="0">
                <a:srgbClr val="CAFFB9"/>
              </a:gs>
              <a:gs pos="100000">
                <a:srgbClr val="39EE00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4" name="楕円 403">
            <a:extLst>
              <a:ext uri="{FF2B5EF4-FFF2-40B4-BE49-F238E27FC236}">
                <a16:creationId xmlns:a16="http://schemas.microsoft.com/office/drawing/2014/main" id="{B5F3B60A-4B46-AA4A-1757-A7AA76D7F90C}"/>
              </a:ext>
            </a:extLst>
          </p:cNvPr>
          <p:cNvSpPr/>
          <p:nvPr/>
        </p:nvSpPr>
        <p:spPr>
          <a:xfrm rot="16200000">
            <a:off x="551385" y="3357056"/>
            <a:ext cx="576000" cy="576000"/>
          </a:xfrm>
          <a:prstGeom prst="ellipse">
            <a:avLst/>
          </a:prstGeom>
          <a:gradFill>
            <a:gsLst>
              <a:gs pos="52000">
                <a:srgbClr val="F8F200"/>
              </a:gs>
              <a:gs pos="0">
                <a:schemeClr val="accent4">
                  <a:lumMod val="20000"/>
                  <a:lumOff val="80000"/>
                </a:schemeClr>
              </a:gs>
              <a:gs pos="100000">
                <a:srgbClr val="F8F200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5" name="楕円 404">
            <a:extLst>
              <a:ext uri="{FF2B5EF4-FFF2-40B4-BE49-F238E27FC236}">
                <a16:creationId xmlns:a16="http://schemas.microsoft.com/office/drawing/2014/main" id="{DDED4278-89C4-004B-D640-6866E0255758}"/>
              </a:ext>
            </a:extLst>
          </p:cNvPr>
          <p:cNvSpPr/>
          <p:nvPr/>
        </p:nvSpPr>
        <p:spPr>
          <a:xfrm rot="16200000">
            <a:off x="551385" y="4005128"/>
            <a:ext cx="576000" cy="576000"/>
          </a:xfrm>
          <a:prstGeom prst="ellipse">
            <a:avLst/>
          </a:prstGeom>
          <a:gradFill>
            <a:gsLst>
              <a:gs pos="52000">
                <a:srgbClr val="0099FF"/>
              </a:gs>
              <a:gs pos="0">
                <a:srgbClr val="CCECFF"/>
              </a:gs>
              <a:gs pos="100000">
                <a:srgbClr val="0099FF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6" name="楕円 405">
            <a:extLst>
              <a:ext uri="{FF2B5EF4-FFF2-40B4-BE49-F238E27FC236}">
                <a16:creationId xmlns:a16="http://schemas.microsoft.com/office/drawing/2014/main" id="{233A3ABB-A103-B0A6-F725-D805086DBEC9}"/>
              </a:ext>
            </a:extLst>
          </p:cNvPr>
          <p:cNvSpPr/>
          <p:nvPr/>
        </p:nvSpPr>
        <p:spPr>
          <a:xfrm rot="16200000">
            <a:off x="551385" y="4653200"/>
            <a:ext cx="576000" cy="576000"/>
          </a:xfrm>
          <a:prstGeom prst="ellipse">
            <a:avLst/>
          </a:prstGeom>
          <a:gradFill>
            <a:gsLst>
              <a:gs pos="52000">
                <a:srgbClr val="CC99FF"/>
              </a:gs>
              <a:gs pos="0">
                <a:srgbClr val="CCCCFF"/>
              </a:gs>
              <a:gs pos="100000">
                <a:srgbClr val="CC99FF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7" name="楕円 406">
            <a:extLst>
              <a:ext uri="{FF2B5EF4-FFF2-40B4-BE49-F238E27FC236}">
                <a16:creationId xmlns:a16="http://schemas.microsoft.com/office/drawing/2014/main" id="{44A529D1-9B98-AB2B-B45F-8AA0483669F9}"/>
              </a:ext>
            </a:extLst>
          </p:cNvPr>
          <p:cNvSpPr/>
          <p:nvPr/>
        </p:nvSpPr>
        <p:spPr>
          <a:xfrm rot="16200000">
            <a:off x="551385" y="5301272"/>
            <a:ext cx="576000" cy="576000"/>
          </a:xfrm>
          <a:prstGeom prst="ellipse">
            <a:avLst/>
          </a:prstGeom>
          <a:gradFill>
            <a:gsLst>
              <a:gs pos="52000">
                <a:srgbClr val="00FFFF"/>
              </a:gs>
              <a:gs pos="0">
                <a:srgbClr val="CCECFF"/>
              </a:gs>
              <a:gs pos="100000">
                <a:srgbClr val="00FFFF"/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8" name="楕円 407">
            <a:extLst>
              <a:ext uri="{FF2B5EF4-FFF2-40B4-BE49-F238E27FC236}">
                <a16:creationId xmlns:a16="http://schemas.microsoft.com/office/drawing/2014/main" id="{15981D1A-23DC-3853-97F1-0245633F226F}"/>
              </a:ext>
            </a:extLst>
          </p:cNvPr>
          <p:cNvSpPr/>
          <p:nvPr/>
        </p:nvSpPr>
        <p:spPr>
          <a:xfrm rot="16200000">
            <a:off x="551385" y="5949344"/>
            <a:ext cx="576000" cy="576000"/>
          </a:xfrm>
          <a:prstGeom prst="ellipse">
            <a:avLst/>
          </a:prstGeom>
          <a:gradFill>
            <a:gsLst>
              <a:gs pos="52000">
                <a:schemeClr val="bg1">
                  <a:lumMod val="85000"/>
                </a:schemeClr>
              </a:gs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66" name="グループ化 765">
            <a:extLst>
              <a:ext uri="{FF2B5EF4-FFF2-40B4-BE49-F238E27FC236}">
                <a16:creationId xmlns:a16="http://schemas.microsoft.com/office/drawing/2014/main" id="{BC6073DD-9E65-9CB1-D3F4-41243C3DDB6B}"/>
              </a:ext>
            </a:extLst>
          </p:cNvPr>
          <p:cNvGrpSpPr/>
          <p:nvPr/>
        </p:nvGrpSpPr>
        <p:grpSpPr>
          <a:xfrm>
            <a:off x="6276020" y="439202"/>
            <a:ext cx="1440160" cy="361506"/>
            <a:chOff x="515380" y="439202"/>
            <a:chExt cx="1440160" cy="361506"/>
          </a:xfrm>
        </p:grpSpPr>
        <p:sp>
          <p:nvSpPr>
            <p:cNvPr id="767" name="正方形/長方形 766">
              <a:extLst>
                <a:ext uri="{FF2B5EF4-FFF2-40B4-BE49-F238E27FC236}">
                  <a16:creationId xmlns:a16="http://schemas.microsoft.com/office/drawing/2014/main" id="{C6145929-31C2-2D09-468D-9AAE646C0198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4060FF"/>
                </a:gs>
                <a:gs pos="0">
                  <a:schemeClr val="bg1">
                    <a:lumMod val="50000"/>
                  </a:schemeClr>
                </a:gs>
                <a:gs pos="83000">
                  <a:srgbClr val="4060FF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68" name="正方形/長方形 767">
              <a:extLst>
                <a:ext uri="{FF2B5EF4-FFF2-40B4-BE49-F238E27FC236}">
                  <a16:creationId xmlns:a16="http://schemas.microsoft.com/office/drawing/2014/main" id="{56B4FF60-72D7-4203-4354-3104137AD85B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9" name="正方形/長方形 768">
              <a:extLst>
                <a:ext uri="{FF2B5EF4-FFF2-40B4-BE49-F238E27FC236}">
                  <a16:creationId xmlns:a16="http://schemas.microsoft.com/office/drawing/2014/main" id="{7C18945F-4E0A-7A6C-8BB0-F7F7761E4C57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0" name="グループ化 769">
            <a:extLst>
              <a:ext uri="{FF2B5EF4-FFF2-40B4-BE49-F238E27FC236}">
                <a16:creationId xmlns:a16="http://schemas.microsoft.com/office/drawing/2014/main" id="{0D7A4EAC-80EB-02B5-CD4C-641BE28EDE86}"/>
              </a:ext>
            </a:extLst>
          </p:cNvPr>
          <p:cNvGrpSpPr/>
          <p:nvPr/>
        </p:nvGrpSpPr>
        <p:grpSpPr>
          <a:xfrm>
            <a:off x="7716180" y="439202"/>
            <a:ext cx="1440160" cy="361506"/>
            <a:chOff x="515380" y="439202"/>
            <a:chExt cx="1440160" cy="361506"/>
          </a:xfrm>
        </p:grpSpPr>
        <p:sp>
          <p:nvSpPr>
            <p:cNvPr id="771" name="正方形/長方形 770">
              <a:extLst>
                <a:ext uri="{FF2B5EF4-FFF2-40B4-BE49-F238E27FC236}">
                  <a16:creationId xmlns:a16="http://schemas.microsoft.com/office/drawing/2014/main" id="{E15F2266-341C-3787-1357-A42C12B43B5E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FF20FF"/>
                </a:gs>
                <a:gs pos="0">
                  <a:schemeClr val="bg1">
                    <a:lumMod val="50000"/>
                  </a:schemeClr>
                </a:gs>
                <a:gs pos="83000">
                  <a:srgbClr val="FF00FF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2" name="正方形/長方形 771">
              <a:extLst>
                <a:ext uri="{FF2B5EF4-FFF2-40B4-BE49-F238E27FC236}">
                  <a16:creationId xmlns:a16="http://schemas.microsoft.com/office/drawing/2014/main" id="{5CC04C85-3A33-36AD-D9D1-6E908553AC26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3" name="正方形/長方形 772">
              <a:extLst>
                <a:ext uri="{FF2B5EF4-FFF2-40B4-BE49-F238E27FC236}">
                  <a16:creationId xmlns:a16="http://schemas.microsoft.com/office/drawing/2014/main" id="{C59EE37C-4D2E-5C87-B277-4187758DE67B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4" name="グループ化 773">
            <a:extLst>
              <a:ext uri="{FF2B5EF4-FFF2-40B4-BE49-F238E27FC236}">
                <a16:creationId xmlns:a16="http://schemas.microsoft.com/office/drawing/2014/main" id="{9531010A-F60D-FA86-86F3-82FAC06B802A}"/>
              </a:ext>
            </a:extLst>
          </p:cNvPr>
          <p:cNvGrpSpPr/>
          <p:nvPr/>
        </p:nvGrpSpPr>
        <p:grpSpPr>
          <a:xfrm>
            <a:off x="9156340" y="439202"/>
            <a:ext cx="1440160" cy="361506"/>
            <a:chOff x="515380" y="439202"/>
            <a:chExt cx="1440160" cy="361506"/>
          </a:xfrm>
        </p:grpSpPr>
        <p:sp>
          <p:nvSpPr>
            <p:cNvPr id="775" name="正方形/長方形 774">
              <a:extLst>
                <a:ext uri="{FF2B5EF4-FFF2-40B4-BE49-F238E27FC236}">
                  <a16:creationId xmlns:a16="http://schemas.microsoft.com/office/drawing/2014/main" id="{A4884E4A-D641-2BF5-2469-E820ED6B9338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20FFFF"/>
                </a:gs>
                <a:gs pos="0">
                  <a:schemeClr val="bg1">
                    <a:lumMod val="50000"/>
                  </a:schemeClr>
                </a:gs>
                <a:gs pos="83000">
                  <a:srgbClr val="00FFFF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76" name="正方形/長方形 775">
              <a:extLst>
                <a:ext uri="{FF2B5EF4-FFF2-40B4-BE49-F238E27FC236}">
                  <a16:creationId xmlns:a16="http://schemas.microsoft.com/office/drawing/2014/main" id="{98FA2BB6-622D-9EC5-C867-9B0951735AB5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7" name="正方形/長方形 776">
              <a:extLst>
                <a:ext uri="{FF2B5EF4-FFF2-40B4-BE49-F238E27FC236}">
                  <a16:creationId xmlns:a16="http://schemas.microsoft.com/office/drawing/2014/main" id="{04EA038D-167D-2034-F413-918753FCF162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78" name="グループ化 777">
            <a:extLst>
              <a:ext uri="{FF2B5EF4-FFF2-40B4-BE49-F238E27FC236}">
                <a16:creationId xmlns:a16="http://schemas.microsoft.com/office/drawing/2014/main" id="{9082C29D-892F-A7EF-B300-43A4B2608AB1}"/>
              </a:ext>
            </a:extLst>
          </p:cNvPr>
          <p:cNvGrpSpPr/>
          <p:nvPr/>
        </p:nvGrpSpPr>
        <p:grpSpPr>
          <a:xfrm>
            <a:off x="10596500" y="439202"/>
            <a:ext cx="1440160" cy="361506"/>
            <a:chOff x="515380" y="439202"/>
            <a:chExt cx="1440160" cy="361506"/>
          </a:xfrm>
        </p:grpSpPr>
        <p:sp>
          <p:nvSpPr>
            <p:cNvPr id="779" name="正方形/長方形 778">
              <a:extLst>
                <a:ext uri="{FF2B5EF4-FFF2-40B4-BE49-F238E27FC236}">
                  <a16:creationId xmlns:a16="http://schemas.microsoft.com/office/drawing/2014/main" id="{766A26AA-E571-2F5D-C1A6-5E311F1B1D76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chemeClr val="bg1">
                    <a:lumMod val="95000"/>
                  </a:schemeClr>
                </a:gs>
                <a:gs pos="0">
                  <a:schemeClr val="bg1">
                    <a:lumMod val="50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0" name="正方形/長方形 779">
              <a:extLst>
                <a:ext uri="{FF2B5EF4-FFF2-40B4-BE49-F238E27FC236}">
                  <a16:creationId xmlns:a16="http://schemas.microsoft.com/office/drawing/2014/main" id="{71863A5D-F8A7-447E-7176-1E2FEB53F4D1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1" name="正方形/長方形 780">
              <a:extLst>
                <a:ext uri="{FF2B5EF4-FFF2-40B4-BE49-F238E27FC236}">
                  <a16:creationId xmlns:a16="http://schemas.microsoft.com/office/drawing/2014/main" id="{B6DBD368-6653-C705-374D-CDB24399CFDD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82" name="グループ化 781">
            <a:extLst>
              <a:ext uri="{FF2B5EF4-FFF2-40B4-BE49-F238E27FC236}">
                <a16:creationId xmlns:a16="http://schemas.microsoft.com/office/drawing/2014/main" id="{C81D2F25-2D5E-EECD-3C09-50B61A7580C6}"/>
              </a:ext>
            </a:extLst>
          </p:cNvPr>
          <p:cNvGrpSpPr/>
          <p:nvPr/>
        </p:nvGrpSpPr>
        <p:grpSpPr>
          <a:xfrm>
            <a:off x="515380" y="439202"/>
            <a:ext cx="1440160" cy="361506"/>
            <a:chOff x="515380" y="439202"/>
            <a:chExt cx="1440160" cy="361506"/>
          </a:xfrm>
        </p:grpSpPr>
        <p:sp>
          <p:nvSpPr>
            <p:cNvPr id="783" name="正方形/長方形 782">
              <a:extLst>
                <a:ext uri="{FF2B5EF4-FFF2-40B4-BE49-F238E27FC236}">
                  <a16:creationId xmlns:a16="http://schemas.microsoft.com/office/drawing/2014/main" id="{8B7FFA16-7C0C-D338-4AC9-685E63CF914D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chemeClr val="tx1"/>
                </a:gs>
                <a:gs pos="0">
                  <a:schemeClr val="tx1">
                    <a:lumMod val="75000"/>
                    <a:lumOff val="25000"/>
                  </a:schemeClr>
                </a:gs>
                <a:gs pos="83000">
                  <a:schemeClr val="tx1"/>
                </a:gs>
                <a:gs pos="100000">
                  <a:schemeClr val="tx1">
                    <a:lumMod val="75000"/>
                    <a:lumOff val="2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4" name="正方形/長方形 783">
              <a:extLst>
                <a:ext uri="{FF2B5EF4-FFF2-40B4-BE49-F238E27FC236}">
                  <a16:creationId xmlns:a16="http://schemas.microsoft.com/office/drawing/2014/main" id="{AB820F5D-E354-0495-6B2A-2B0D97D0125F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5" name="正方形/長方形 784">
              <a:extLst>
                <a:ext uri="{FF2B5EF4-FFF2-40B4-BE49-F238E27FC236}">
                  <a16:creationId xmlns:a16="http://schemas.microsoft.com/office/drawing/2014/main" id="{E07C957C-695A-B3CC-CC66-9D081A7537FF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86" name="グループ化 785">
            <a:extLst>
              <a:ext uri="{FF2B5EF4-FFF2-40B4-BE49-F238E27FC236}">
                <a16:creationId xmlns:a16="http://schemas.microsoft.com/office/drawing/2014/main" id="{EBE8B178-6113-3882-18E6-351EA8556303}"/>
              </a:ext>
            </a:extLst>
          </p:cNvPr>
          <p:cNvGrpSpPr/>
          <p:nvPr/>
        </p:nvGrpSpPr>
        <p:grpSpPr>
          <a:xfrm>
            <a:off x="1955540" y="439202"/>
            <a:ext cx="1440160" cy="361506"/>
            <a:chOff x="515380" y="439202"/>
            <a:chExt cx="1440160" cy="361506"/>
          </a:xfrm>
        </p:grpSpPr>
        <p:sp>
          <p:nvSpPr>
            <p:cNvPr id="787" name="正方形/長方形 786">
              <a:extLst>
                <a:ext uri="{FF2B5EF4-FFF2-40B4-BE49-F238E27FC236}">
                  <a16:creationId xmlns:a16="http://schemas.microsoft.com/office/drawing/2014/main" id="{B1B30C95-2E0D-3387-E0F7-5489A9290529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FF2020"/>
                </a:gs>
                <a:gs pos="0">
                  <a:schemeClr val="bg1">
                    <a:lumMod val="50000"/>
                  </a:schemeClr>
                </a:gs>
                <a:gs pos="83000">
                  <a:srgbClr val="FF202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8" name="正方形/長方形 787">
              <a:extLst>
                <a:ext uri="{FF2B5EF4-FFF2-40B4-BE49-F238E27FC236}">
                  <a16:creationId xmlns:a16="http://schemas.microsoft.com/office/drawing/2014/main" id="{E9EB01A2-962F-B0AB-18DE-8448BB60427B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9" name="正方形/長方形 788">
              <a:extLst>
                <a:ext uri="{FF2B5EF4-FFF2-40B4-BE49-F238E27FC236}">
                  <a16:creationId xmlns:a16="http://schemas.microsoft.com/office/drawing/2014/main" id="{84F9F71E-E54D-EC8F-7D85-B006E48B82D9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0" name="グループ化 789">
            <a:extLst>
              <a:ext uri="{FF2B5EF4-FFF2-40B4-BE49-F238E27FC236}">
                <a16:creationId xmlns:a16="http://schemas.microsoft.com/office/drawing/2014/main" id="{5DC6ECA6-C941-4B10-EF02-99129275AD93}"/>
              </a:ext>
            </a:extLst>
          </p:cNvPr>
          <p:cNvGrpSpPr/>
          <p:nvPr/>
        </p:nvGrpSpPr>
        <p:grpSpPr>
          <a:xfrm>
            <a:off x="3395700" y="439202"/>
            <a:ext cx="1440160" cy="361506"/>
            <a:chOff x="515380" y="439202"/>
            <a:chExt cx="1440160" cy="361506"/>
          </a:xfrm>
        </p:grpSpPr>
        <p:sp>
          <p:nvSpPr>
            <p:cNvPr id="791" name="正方形/長方形 790">
              <a:extLst>
                <a:ext uri="{FF2B5EF4-FFF2-40B4-BE49-F238E27FC236}">
                  <a16:creationId xmlns:a16="http://schemas.microsoft.com/office/drawing/2014/main" id="{E0C4B2B0-C2BB-D119-F9DE-6CFCBCD45681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20FF20"/>
                </a:gs>
                <a:gs pos="0">
                  <a:schemeClr val="bg1">
                    <a:lumMod val="50000"/>
                  </a:schemeClr>
                </a:gs>
                <a:gs pos="83000">
                  <a:srgbClr val="20FF2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2" name="正方形/長方形 791">
              <a:extLst>
                <a:ext uri="{FF2B5EF4-FFF2-40B4-BE49-F238E27FC236}">
                  <a16:creationId xmlns:a16="http://schemas.microsoft.com/office/drawing/2014/main" id="{C600ECEB-0ED0-FBB1-F9F1-0B101B4D109E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3" name="正方形/長方形 792">
              <a:extLst>
                <a:ext uri="{FF2B5EF4-FFF2-40B4-BE49-F238E27FC236}">
                  <a16:creationId xmlns:a16="http://schemas.microsoft.com/office/drawing/2014/main" id="{DF82C0E3-A4B8-F523-AADB-58393A6E8AB5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94" name="グループ化 793">
            <a:extLst>
              <a:ext uri="{FF2B5EF4-FFF2-40B4-BE49-F238E27FC236}">
                <a16:creationId xmlns:a16="http://schemas.microsoft.com/office/drawing/2014/main" id="{287E8C49-ACA6-14D1-C791-E9783841D578}"/>
              </a:ext>
            </a:extLst>
          </p:cNvPr>
          <p:cNvGrpSpPr/>
          <p:nvPr/>
        </p:nvGrpSpPr>
        <p:grpSpPr>
          <a:xfrm>
            <a:off x="4835860" y="439202"/>
            <a:ext cx="1440160" cy="361506"/>
            <a:chOff x="515380" y="439202"/>
            <a:chExt cx="1440160" cy="361506"/>
          </a:xfrm>
        </p:grpSpPr>
        <p:sp>
          <p:nvSpPr>
            <p:cNvPr id="795" name="正方形/長方形 794">
              <a:extLst>
                <a:ext uri="{FF2B5EF4-FFF2-40B4-BE49-F238E27FC236}">
                  <a16:creationId xmlns:a16="http://schemas.microsoft.com/office/drawing/2014/main" id="{1D506419-B7F1-F9ED-9935-9C324456B88C}"/>
                </a:ext>
              </a:extLst>
            </p:cNvPr>
            <p:cNvSpPr/>
            <p:nvPr/>
          </p:nvSpPr>
          <p:spPr>
            <a:xfrm rot="16200000">
              <a:off x="1054627" y="-100045"/>
              <a:ext cx="361506" cy="1440000"/>
            </a:xfrm>
            <a:prstGeom prst="rect">
              <a:avLst/>
            </a:prstGeom>
            <a:gradFill flip="none" rotWithShape="1">
              <a:gsLst>
                <a:gs pos="20000">
                  <a:srgbClr val="FFFF20"/>
                </a:gs>
                <a:gs pos="0">
                  <a:schemeClr val="bg1">
                    <a:lumMod val="50000"/>
                  </a:schemeClr>
                </a:gs>
                <a:gs pos="83000">
                  <a:srgbClr val="FFFF20"/>
                </a:gs>
                <a:gs pos="100000">
                  <a:schemeClr val="bg1">
                    <a:lumMod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96" name="正方形/長方形 795">
              <a:extLst>
                <a:ext uri="{FF2B5EF4-FFF2-40B4-BE49-F238E27FC236}">
                  <a16:creationId xmlns:a16="http://schemas.microsoft.com/office/drawing/2014/main" id="{E0E0731F-B192-DA96-DD9E-FF01174BE649}"/>
                </a:ext>
              </a:extLst>
            </p:cNvPr>
            <p:cNvSpPr/>
            <p:nvPr/>
          </p:nvSpPr>
          <p:spPr>
            <a:xfrm rot="16200000">
              <a:off x="1181380" y="-9297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正方形/長方形 796">
              <a:extLst>
                <a:ext uri="{FF2B5EF4-FFF2-40B4-BE49-F238E27FC236}">
                  <a16:creationId xmlns:a16="http://schemas.microsoft.com/office/drawing/2014/main" id="{3788EFAE-BD71-B523-185E-BED2FC10B594}"/>
                </a:ext>
              </a:extLst>
            </p:cNvPr>
            <p:cNvSpPr/>
            <p:nvPr/>
          </p:nvSpPr>
          <p:spPr>
            <a:xfrm rot="16200000">
              <a:off x="1181540" y="-225331"/>
              <a:ext cx="108000" cy="144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50000"/>
                    <a:alpha val="20000"/>
                  </a:schemeClr>
                </a:gs>
                <a:gs pos="27000">
                  <a:schemeClr val="bg1">
                    <a:alpha val="20000"/>
                  </a:schemeClr>
                </a:gs>
                <a:gs pos="62000">
                  <a:schemeClr val="bg1">
                    <a:alpha val="20000"/>
                  </a:schemeClr>
                </a:gs>
                <a:gs pos="100000">
                  <a:schemeClr val="bg1">
                    <a:lumMod val="75000"/>
                    <a:alpha val="20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85CF3F-4F03-84C7-8FE3-1D125ADBEA49}"/>
              </a:ext>
            </a:extLst>
          </p:cNvPr>
          <p:cNvSpPr/>
          <p:nvPr/>
        </p:nvSpPr>
        <p:spPr>
          <a:xfrm>
            <a:off x="1704024" y="1377348"/>
            <a:ext cx="4608000" cy="518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Ins="0" bIns="0" rtlCol="0" anchor="t" anchorCtr="0"/>
          <a:lstStyle/>
          <a:p>
            <a:pPr>
              <a:lnSpc>
                <a:spcPts val="5100"/>
              </a:lnSpc>
            </a:pPr>
            <a:r>
              <a:rPr kumimoji="1"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Web server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Firewall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User</a:t>
            </a:r>
            <a:r>
              <a:rPr kumimoji="1"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 login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Hypervisor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Time sync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Net link</a:t>
            </a:r>
          </a:p>
          <a:p>
            <a:pPr>
              <a:lnSpc>
                <a:spcPts val="5100"/>
              </a:lnSpc>
            </a:pPr>
            <a:r>
              <a:rPr lang="en-US" altLang="ja-JP" sz="4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Disk space</a:t>
            </a:r>
          </a:p>
          <a:p>
            <a:pPr>
              <a:lnSpc>
                <a:spcPts val="5100"/>
              </a:lnSpc>
            </a:pPr>
            <a:r>
              <a:rPr lang="en-US" altLang="ja-JP" sz="4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dstat</a:t>
            </a:r>
            <a:r>
              <a:rPr lang="en-US" altLang="ja-JP" sz="48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0DEB3D6-6D79-3BB6-8D57-510952B80054}"/>
              </a:ext>
            </a:extLst>
          </p:cNvPr>
          <p:cNvSpPr/>
          <p:nvPr/>
        </p:nvSpPr>
        <p:spPr>
          <a:xfrm>
            <a:off x="516020" y="800772"/>
            <a:ext cx="5760000" cy="57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ts val="5100"/>
              </a:lnSpc>
            </a:pPr>
            <a:r>
              <a:rPr kumimoji="1" lang="en-US" altLang="ja-JP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Linux Status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001E9BE-A5BF-2F11-FE9A-5FA62534D9E1}"/>
              </a:ext>
            </a:extLst>
          </p:cNvPr>
          <p:cNvSpPr/>
          <p:nvPr/>
        </p:nvSpPr>
        <p:spPr>
          <a:xfrm rot="5400000">
            <a:off x="10236896" y="908972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461364F0-A899-7D42-2A92-1528B2539FD8}"/>
              </a:ext>
            </a:extLst>
          </p:cNvPr>
          <p:cNvSpPr/>
          <p:nvPr/>
        </p:nvSpPr>
        <p:spPr>
          <a:xfrm rot="5400000">
            <a:off x="8328684" y="908972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6976A6D-27FB-280F-3A02-E82960C09A4F}"/>
              </a:ext>
            </a:extLst>
          </p:cNvPr>
          <p:cNvSpPr/>
          <p:nvPr/>
        </p:nvSpPr>
        <p:spPr>
          <a:xfrm rot="5400000">
            <a:off x="10236896" y="2817184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B1A2C9A2-2834-38CA-213D-1A5672CF3853}"/>
              </a:ext>
            </a:extLst>
          </p:cNvPr>
          <p:cNvSpPr/>
          <p:nvPr/>
        </p:nvSpPr>
        <p:spPr>
          <a:xfrm rot="5400000">
            <a:off x="8328684" y="2817184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5F73590-DF6F-EE19-A285-322F56D2F870}"/>
              </a:ext>
            </a:extLst>
          </p:cNvPr>
          <p:cNvSpPr/>
          <p:nvPr/>
        </p:nvSpPr>
        <p:spPr>
          <a:xfrm rot="5400000">
            <a:off x="6420472" y="2817184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221CE3BC-F488-731B-44EE-7D2738997916}"/>
              </a:ext>
            </a:extLst>
          </p:cNvPr>
          <p:cNvSpPr/>
          <p:nvPr/>
        </p:nvSpPr>
        <p:spPr>
          <a:xfrm rot="5400000">
            <a:off x="10236896" y="4725396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263D799-48C1-45E5-A8E9-147078A588A2}"/>
              </a:ext>
            </a:extLst>
          </p:cNvPr>
          <p:cNvSpPr/>
          <p:nvPr/>
        </p:nvSpPr>
        <p:spPr>
          <a:xfrm rot="5400000">
            <a:off x="8328684" y="4725396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1323887-C5E1-CC26-8D3B-2969977001EC}"/>
              </a:ext>
            </a:extLst>
          </p:cNvPr>
          <p:cNvSpPr/>
          <p:nvPr/>
        </p:nvSpPr>
        <p:spPr>
          <a:xfrm rot="5400000">
            <a:off x="6420471" y="4725396"/>
            <a:ext cx="1656000" cy="1799512"/>
          </a:xfrm>
          <a:prstGeom prst="roundRect">
            <a:avLst>
              <a:gd name="adj" fmla="val 15942"/>
            </a:avLst>
          </a:prstGeom>
          <a:gradFill flip="none" rotWithShape="1">
            <a:gsLst>
              <a:gs pos="28000">
                <a:schemeClr val="tx1">
                  <a:lumMod val="85000"/>
                  <a:lumOff val="15000"/>
                </a:schemeClr>
              </a:gs>
              <a:gs pos="0">
                <a:schemeClr val="tx1"/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8900000" scaled="1"/>
            <a:tileRect/>
          </a:gra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E65C53-2D72-2F0B-D03B-AE2FA7FC98E8}"/>
              </a:ext>
            </a:extLst>
          </p:cNvPr>
          <p:cNvSpPr txBox="1"/>
          <p:nvPr/>
        </p:nvSpPr>
        <p:spPr>
          <a:xfrm>
            <a:off x="6276020" y="836712"/>
            <a:ext cx="5760000" cy="5760000"/>
          </a:xfrm>
          <a:prstGeom prst="rect">
            <a:avLst/>
          </a:prstGeom>
          <a:noFill/>
        </p:spPr>
        <p:txBody>
          <a:bodyPr wrap="none" lIns="0" tIns="36000" rIns="0" bIns="0" rtlCol="0">
            <a:noAutofit/>
          </a:bodyPr>
          <a:lstStyle/>
          <a:p>
            <a:pPr>
              <a:lnSpc>
                <a:spcPts val="3000"/>
              </a:lnSpc>
            </a:pPr>
            <a:r>
              <a:rPr lang="ja-JP" alt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          </a:t>
            </a:r>
            <a:r>
              <a:rPr lang="en-US" altLang="ja-JP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CPU       Mem</a:t>
            </a: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r>
              <a:rPr kumimoji="1" lang="en-US" altLang="ja-JP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Disk /     /home    </a:t>
            </a:r>
            <a:r>
              <a:rPr kumimoji="1" lang="en-US" altLang="ja-JP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cdrom</a:t>
            </a: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endParaRPr kumimoji="1" lang="en-US" altLang="ja-JP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  <a:p>
            <a:pPr>
              <a:lnSpc>
                <a:spcPts val="3000"/>
              </a:lnSpc>
            </a:pPr>
            <a:r>
              <a:rPr lang="en-US" altLang="ja-JP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Lan1      Lan2      </a:t>
            </a:r>
            <a:r>
              <a:rPr lang="en-US" altLang="ja-JP" sz="32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WiFi</a:t>
            </a:r>
            <a:endParaRPr kumimoji="1" lang="ja-JP" alt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83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0658BD-02EB-0D4A-510F-F31305EE611E}"/>
              </a:ext>
            </a:extLst>
          </p:cNvPr>
          <p:cNvSpPr/>
          <p:nvPr/>
        </p:nvSpPr>
        <p:spPr>
          <a:xfrm>
            <a:off x="516660" y="800708"/>
            <a:ext cx="5760000" cy="5760000"/>
          </a:xfrm>
          <a:prstGeom prst="rect">
            <a:avLst/>
          </a:prstGeom>
          <a:gradFill flip="none" rotWithShape="1">
            <a:gsLst>
              <a:gs pos="0">
                <a:srgbClr val="246366"/>
              </a:gs>
              <a:gs pos="75000">
                <a:srgbClr val="2F8185"/>
              </a:gs>
              <a:gs pos="65000">
                <a:srgbClr val="246366"/>
              </a:gs>
              <a:gs pos="87000">
                <a:srgbClr val="246366"/>
              </a:gs>
              <a:gs pos="100000">
                <a:srgbClr val="246366"/>
              </a:gs>
            </a:gsLst>
            <a:lin ang="2700000" scaled="1"/>
            <a:tileRect/>
          </a:gradFill>
          <a:ln>
            <a:noFill/>
          </a:ln>
          <a:effectLst>
            <a:innerShdw blurRad="101600" dist="101600" dir="27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A7D47D-51C5-FEB3-EE76-0DB8F1B1E8CF}"/>
              </a:ext>
            </a:extLst>
          </p:cNvPr>
          <p:cNvSpPr/>
          <p:nvPr/>
        </p:nvSpPr>
        <p:spPr>
          <a:xfrm>
            <a:off x="6276660" y="800708"/>
            <a:ext cx="5760000" cy="576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</a:schemeClr>
              </a:gs>
              <a:gs pos="75000">
                <a:schemeClr val="bg1">
                  <a:lumMod val="50000"/>
                </a:schemeClr>
              </a:gs>
              <a:gs pos="65000">
                <a:schemeClr val="tx1">
                  <a:lumMod val="65000"/>
                  <a:lumOff val="35000"/>
                </a:schemeClr>
              </a:gs>
              <a:gs pos="87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01600" dist="101600" dir="27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1017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0658BD-02EB-0D4A-510F-F31305EE611E}"/>
              </a:ext>
            </a:extLst>
          </p:cNvPr>
          <p:cNvSpPr/>
          <p:nvPr/>
        </p:nvSpPr>
        <p:spPr>
          <a:xfrm>
            <a:off x="516660" y="800708"/>
            <a:ext cx="5760000" cy="576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5000">
                <a:schemeClr val="accent1">
                  <a:lumMod val="75000"/>
                </a:schemeClr>
              </a:gs>
              <a:gs pos="65000">
                <a:schemeClr val="accent1">
                  <a:lumMod val="50000"/>
                </a:schemeClr>
              </a:gs>
              <a:gs pos="87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01600" dist="101600" dir="27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A7D47D-51C5-FEB3-EE76-0DB8F1B1E8CF}"/>
              </a:ext>
            </a:extLst>
          </p:cNvPr>
          <p:cNvSpPr/>
          <p:nvPr/>
        </p:nvSpPr>
        <p:spPr>
          <a:xfrm>
            <a:off x="6276660" y="800708"/>
            <a:ext cx="5760000" cy="5760000"/>
          </a:xfrm>
          <a:prstGeom prst="rect">
            <a:avLst/>
          </a:prstGeom>
          <a:gradFill flip="none" rotWithShape="1">
            <a:gsLst>
              <a:gs pos="0">
                <a:srgbClr val="4A206A"/>
              </a:gs>
              <a:gs pos="75000">
                <a:srgbClr val="7030A0"/>
              </a:gs>
              <a:gs pos="65000">
                <a:srgbClr val="4A206A"/>
              </a:gs>
              <a:gs pos="87000">
                <a:srgbClr val="4A206A"/>
              </a:gs>
              <a:gs pos="100000">
                <a:srgbClr val="4A206A"/>
              </a:gs>
            </a:gsLst>
            <a:lin ang="2700000" scaled="1"/>
            <a:tileRect/>
          </a:gradFill>
          <a:ln>
            <a:noFill/>
          </a:ln>
          <a:effectLst>
            <a:innerShdw blurRad="101600" dist="101600" dir="27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471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0658BD-02EB-0D4A-510F-F31305EE611E}"/>
              </a:ext>
            </a:extLst>
          </p:cNvPr>
          <p:cNvSpPr/>
          <p:nvPr/>
        </p:nvSpPr>
        <p:spPr>
          <a:xfrm>
            <a:off x="516660" y="800708"/>
            <a:ext cx="5760000" cy="5760000"/>
          </a:xfrm>
          <a:prstGeom prst="rect">
            <a:avLst/>
          </a:prstGeom>
          <a:gradFill flip="none" rotWithShape="1">
            <a:gsLst>
              <a:gs pos="0">
                <a:srgbClr val="253917"/>
              </a:gs>
              <a:gs pos="75000">
                <a:schemeClr val="accent6">
                  <a:lumMod val="50000"/>
                </a:schemeClr>
              </a:gs>
              <a:gs pos="65000">
                <a:srgbClr val="253917"/>
              </a:gs>
              <a:gs pos="87000">
                <a:srgbClr val="253917"/>
              </a:gs>
              <a:gs pos="100000">
                <a:srgbClr val="253917"/>
              </a:gs>
            </a:gsLst>
            <a:lin ang="2700000" scaled="1"/>
            <a:tileRect/>
          </a:gradFill>
          <a:ln>
            <a:noFill/>
          </a:ln>
          <a:effectLst>
            <a:innerShdw blurRad="101600" dist="101600" dir="27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A7D47D-51C5-FEB3-EE76-0DB8F1B1E8CF}"/>
              </a:ext>
            </a:extLst>
          </p:cNvPr>
          <p:cNvSpPr/>
          <p:nvPr/>
        </p:nvSpPr>
        <p:spPr>
          <a:xfrm>
            <a:off x="6276660" y="800708"/>
            <a:ext cx="5760000" cy="5760000"/>
          </a:xfrm>
          <a:prstGeom prst="rect">
            <a:avLst/>
          </a:prstGeom>
          <a:gradFill flip="none" rotWithShape="1">
            <a:gsLst>
              <a:gs pos="0">
                <a:srgbClr val="5C4600"/>
              </a:gs>
              <a:gs pos="75000">
                <a:schemeClr val="accent4">
                  <a:lumMod val="50000"/>
                </a:schemeClr>
              </a:gs>
              <a:gs pos="65000">
                <a:srgbClr val="5C4600"/>
              </a:gs>
              <a:gs pos="87000">
                <a:srgbClr val="5C4600"/>
              </a:gs>
              <a:gs pos="100000">
                <a:srgbClr val="5C4600"/>
              </a:gs>
            </a:gsLst>
            <a:lin ang="2700000" scaled="1"/>
            <a:tileRect/>
          </a:gradFill>
          <a:ln>
            <a:noFill/>
          </a:ln>
          <a:effectLst>
            <a:innerShdw blurRad="101600" dist="101600" dir="27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2164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0658BD-02EB-0D4A-510F-F31305EE611E}"/>
              </a:ext>
            </a:extLst>
          </p:cNvPr>
          <p:cNvSpPr/>
          <p:nvPr/>
        </p:nvSpPr>
        <p:spPr>
          <a:xfrm>
            <a:off x="516660" y="800708"/>
            <a:ext cx="5760000" cy="5760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75000">
                <a:schemeClr val="tx1">
                  <a:lumMod val="75000"/>
                  <a:lumOff val="25000"/>
                </a:schemeClr>
              </a:gs>
              <a:gs pos="65000">
                <a:schemeClr val="tx1">
                  <a:lumMod val="95000"/>
                  <a:lumOff val="5000"/>
                </a:schemeClr>
              </a:gs>
              <a:gs pos="87000">
                <a:schemeClr val="bg2">
                  <a:lumMod val="10000"/>
                </a:schemeClr>
              </a:gs>
              <a:gs pos="100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01600" dist="101600" dir="27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AA7D47D-51C5-FEB3-EE76-0DB8F1B1E8CF}"/>
              </a:ext>
            </a:extLst>
          </p:cNvPr>
          <p:cNvSpPr/>
          <p:nvPr/>
        </p:nvSpPr>
        <p:spPr>
          <a:xfrm>
            <a:off x="6276660" y="800708"/>
            <a:ext cx="5760000" cy="5760000"/>
          </a:xfrm>
          <a:prstGeom prst="rect">
            <a:avLst/>
          </a:prstGeom>
          <a:gradFill flip="none" rotWithShape="1">
            <a:gsLst>
              <a:gs pos="0">
                <a:srgbClr val="640000"/>
              </a:gs>
              <a:gs pos="75000">
                <a:srgbClr val="B80000"/>
              </a:gs>
              <a:gs pos="65000">
                <a:srgbClr val="640000"/>
              </a:gs>
              <a:gs pos="87000">
                <a:srgbClr val="640000"/>
              </a:gs>
              <a:gs pos="100000">
                <a:srgbClr val="640000"/>
              </a:gs>
            </a:gsLst>
            <a:lin ang="2700000" scaled="1"/>
            <a:tileRect/>
          </a:gradFill>
          <a:ln>
            <a:noFill/>
          </a:ln>
          <a:effectLst>
            <a:innerShdw blurRad="101600" dist="101600" dir="2700000">
              <a:schemeClr val="tx1">
                <a:lumMod val="75000"/>
                <a:lumOff val="25000"/>
                <a:alpha val="50000"/>
              </a:scheme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9950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27775303-807B-707B-3897-93732CCC214D}"/>
              </a:ext>
            </a:extLst>
          </p:cNvPr>
          <p:cNvGrpSpPr/>
          <p:nvPr/>
        </p:nvGrpSpPr>
        <p:grpSpPr>
          <a:xfrm>
            <a:off x="4583928" y="4509312"/>
            <a:ext cx="864000" cy="1728000"/>
            <a:chOff x="155341" y="224644"/>
            <a:chExt cx="1661470" cy="2664296"/>
          </a:xfrm>
        </p:grpSpPr>
        <p:sp>
          <p:nvSpPr>
            <p:cNvPr id="365" name="正方形/長方形 364">
              <a:extLst>
                <a:ext uri="{FF2B5EF4-FFF2-40B4-BE49-F238E27FC236}">
                  <a16:creationId xmlns:a16="http://schemas.microsoft.com/office/drawing/2014/main" id="{297CC49F-8E9B-934B-1846-F6D24B2E5450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6" name="フリーフォーム: 図形 365">
              <a:extLst>
                <a:ext uri="{FF2B5EF4-FFF2-40B4-BE49-F238E27FC236}">
                  <a16:creationId xmlns:a16="http://schemas.microsoft.com/office/drawing/2014/main" id="{7199FFD5-8A17-8539-01C0-315DD4C1E5FD}"/>
                </a:ext>
              </a:extLst>
            </p:cNvPr>
            <p:cNvSpPr/>
            <p:nvPr/>
          </p:nvSpPr>
          <p:spPr>
            <a:xfrm>
              <a:off x="586756" y="1397591"/>
              <a:ext cx="770234" cy="325894"/>
            </a:xfrm>
            <a:custGeom>
              <a:avLst/>
              <a:gdLst>
                <a:gd name="connsiteX0" fmla="*/ 151894 w 1008574"/>
                <a:gd name="connsiteY0" fmla="*/ 352394 h 352394"/>
                <a:gd name="connsiteX1" fmla="*/ 0 w 1008574"/>
                <a:gd name="connsiteY1" fmla="*/ 185311 h 352394"/>
                <a:gd name="connsiteX2" fmla="*/ 191386 w 1008574"/>
                <a:gd name="connsiteY2" fmla="*/ 0 h 352394"/>
                <a:gd name="connsiteX3" fmla="*/ 865794 w 1008574"/>
                <a:gd name="connsiteY3" fmla="*/ 3038 h 352394"/>
                <a:gd name="connsiteX4" fmla="*/ 1008574 w 1008574"/>
                <a:gd name="connsiteY4" fmla="*/ 176197 h 352394"/>
                <a:gd name="connsiteX5" fmla="*/ 832378 w 1008574"/>
                <a:gd name="connsiteY5" fmla="*/ 349356 h 352394"/>
                <a:gd name="connsiteX6" fmla="*/ 151894 w 1008574"/>
                <a:gd name="connsiteY6" fmla="*/ 352394 h 35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8574" h="352394">
                  <a:moveTo>
                    <a:pt x="151894" y="352394"/>
                  </a:moveTo>
                  <a:lnTo>
                    <a:pt x="0" y="185311"/>
                  </a:lnTo>
                  <a:lnTo>
                    <a:pt x="191386" y="0"/>
                  </a:lnTo>
                  <a:lnTo>
                    <a:pt x="865794" y="3038"/>
                  </a:lnTo>
                  <a:lnTo>
                    <a:pt x="1008574" y="176197"/>
                  </a:lnTo>
                  <a:lnTo>
                    <a:pt x="832378" y="349356"/>
                  </a:lnTo>
                  <a:lnTo>
                    <a:pt x="151894" y="35239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0" name="グループ化 339">
            <a:extLst>
              <a:ext uri="{FF2B5EF4-FFF2-40B4-BE49-F238E27FC236}">
                <a16:creationId xmlns:a16="http://schemas.microsoft.com/office/drawing/2014/main" id="{A254A40A-804D-1439-D1CF-63FDEFFF5F9C}"/>
              </a:ext>
            </a:extLst>
          </p:cNvPr>
          <p:cNvGrpSpPr/>
          <p:nvPr/>
        </p:nvGrpSpPr>
        <p:grpSpPr>
          <a:xfrm>
            <a:off x="2423592" y="4509312"/>
            <a:ext cx="864000" cy="1728000"/>
            <a:chOff x="155341" y="224644"/>
            <a:chExt cx="1661470" cy="2664296"/>
          </a:xfrm>
        </p:grpSpPr>
        <p:sp>
          <p:nvSpPr>
            <p:cNvPr id="341" name="正方形/長方形 340">
              <a:extLst>
                <a:ext uri="{FF2B5EF4-FFF2-40B4-BE49-F238E27FC236}">
                  <a16:creationId xmlns:a16="http://schemas.microsoft.com/office/drawing/2014/main" id="{B7FFADF7-7779-810C-E5D1-97EB073996E5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2" name="フリーフォーム: 図形 341">
              <a:extLst>
                <a:ext uri="{FF2B5EF4-FFF2-40B4-BE49-F238E27FC236}">
                  <a16:creationId xmlns:a16="http://schemas.microsoft.com/office/drawing/2014/main" id="{A9521D65-520E-0CFF-9294-71EE4167D081}"/>
                </a:ext>
              </a:extLst>
            </p:cNvPr>
            <p:cNvSpPr/>
            <p:nvPr/>
          </p:nvSpPr>
          <p:spPr>
            <a:xfrm>
              <a:off x="586756" y="1397591"/>
              <a:ext cx="770234" cy="325894"/>
            </a:xfrm>
            <a:custGeom>
              <a:avLst/>
              <a:gdLst>
                <a:gd name="connsiteX0" fmla="*/ 151894 w 1008574"/>
                <a:gd name="connsiteY0" fmla="*/ 352394 h 352394"/>
                <a:gd name="connsiteX1" fmla="*/ 0 w 1008574"/>
                <a:gd name="connsiteY1" fmla="*/ 185311 h 352394"/>
                <a:gd name="connsiteX2" fmla="*/ 191386 w 1008574"/>
                <a:gd name="connsiteY2" fmla="*/ 0 h 352394"/>
                <a:gd name="connsiteX3" fmla="*/ 865794 w 1008574"/>
                <a:gd name="connsiteY3" fmla="*/ 3038 h 352394"/>
                <a:gd name="connsiteX4" fmla="*/ 1008574 w 1008574"/>
                <a:gd name="connsiteY4" fmla="*/ 176197 h 352394"/>
                <a:gd name="connsiteX5" fmla="*/ 832378 w 1008574"/>
                <a:gd name="connsiteY5" fmla="*/ 349356 h 352394"/>
                <a:gd name="connsiteX6" fmla="*/ 151894 w 1008574"/>
                <a:gd name="connsiteY6" fmla="*/ 352394 h 35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8574" h="352394">
                  <a:moveTo>
                    <a:pt x="151894" y="352394"/>
                  </a:moveTo>
                  <a:lnTo>
                    <a:pt x="0" y="185311"/>
                  </a:lnTo>
                  <a:lnTo>
                    <a:pt x="191386" y="0"/>
                  </a:lnTo>
                  <a:lnTo>
                    <a:pt x="865794" y="3038"/>
                  </a:lnTo>
                  <a:lnTo>
                    <a:pt x="1008574" y="176197"/>
                  </a:lnTo>
                  <a:lnTo>
                    <a:pt x="832378" y="349356"/>
                  </a:lnTo>
                  <a:lnTo>
                    <a:pt x="151894" y="352394"/>
                  </a:lnTo>
                  <a:close/>
                </a:path>
              </a:pathLst>
            </a:custGeom>
            <a:solidFill>
              <a:schemeClr val="bg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0" name="グループ化 279">
            <a:extLst>
              <a:ext uri="{FF2B5EF4-FFF2-40B4-BE49-F238E27FC236}">
                <a16:creationId xmlns:a16="http://schemas.microsoft.com/office/drawing/2014/main" id="{E55F1765-9F5B-4BF4-F6AD-BF0305458107}"/>
              </a:ext>
            </a:extLst>
          </p:cNvPr>
          <p:cNvGrpSpPr/>
          <p:nvPr/>
        </p:nvGrpSpPr>
        <p:grpSpPr>
          <a:xfrm>
            <a:off x="9088322" y="4509312"/>
            <a:ext cx="864000" cy="1728000"/>
            <a:chOff x="9552384" y="44624"/>
            <a:chExt cx="864000" cy="1728000"/>
          </a:xfrm>
        </p:grpSpPr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04952779-6DA8-C3E3-5FCB-A8F99810FFC9}"/>
                </a:ext>
              </a:extLst>
            </p:cNvPr>
            <p:cNvSpPr/>
            <p:nvPr/>
          </p:nvSpPr>
          <p:spPr>
            <a:xfrm>
              <a:off x="9552384" y="44624"/>
              <a:ext cx="864000" cy="1728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2" name="楕円 281">
              <a:extLst>
                <a:ext uri="{FF2B5EF4-FFF2-40B4-BE49-F238E27FC236}">
                  <a16:creationId xmlns:a16="http://schemas.microsoft.com/office/drawing/2014/main" id="{22766C69-BEC4-93A1-A35F-056F5EF45CD2}"/>
                </a:ext>
              </a:extLst>
            </p:cNvPr>
            <p:cNvSpPr/>
            <p:nvPr/>
          </p:nvSpPr>
          <p:spPr>
            <a:xfrm>
              <a:off x="9852401" y="428682"/>
              <a:ext cx="264014" cy="26401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3" name="楕円 282">
              <a:extLst>
                <a:ext uri="{FF2B5EF4-FFF2-40B4-BE49-F238E27FC236}">
                  <a16:creationId xmlns:a16="http://schemas.microsoft.com/office/drawing/2014/main" id="{50D8C390-A195-52D3-9EEE-A344A740205D}"/>
                </a:ext>
              </a:extLst>
            </p:cNvPr>
            <p:cNvSpPr/>
            <p:nvPr/>
          </p:nvSpPr>
          <p:spPr>
            <a:xfrm>
              <a:off x="9852281" y="1124744"/>
              <a:ext cx="264014" cy="26401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6674C4DB-2F5C-2E55-DBF0-453CC6430A06}"/>
              </a:ext>
            </a:extLst>
          </p:cNvPr>
          <p:cNvGrpSpPr/>
          <p:nvPr/>
        </p:nvGrpSpPr>
        <p:grpSpPr>
          <a:xfrm>
            <a:off x="47424" y="44816"/>
            <a:ext cx="864000" cy="1728000"/>
            <a:chOff x="155341" y="224644"/>
            <a:chExt cx="1661470" cy="266429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17C4E5DC-355B-8795-B646-FC857A9444F8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128509E9-2515-CBD0-988C-29DA5D5D5079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43" name="フリーフォーム: 図形 42">
                <a:extLst>
                  <a:ext uri="{FF2B5EF4-FFF2-40B4-BE49-F238E27FC236}">
                    <a16:creationId xmlns:a16="http://schemas.microsoft.com/office/drawing/2014/main" id="{573B1E70-E004-76BC-D596-CC5D26F167C2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4" name="フリーフォーム: 図形 43">
                <a:extLst>
                  <a:ext uri="{FF2B5EF4-FFF2-40B4-BE49-F238E27FC236}">
                    <a16:creationId xmlns:a16="http://schemas.microsoft.com/office/drawing/2014/main" id="{B2C22B6F-AAF0-0838-1F7D-73D091AFC57F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フリーフォーム: 図形 44">
                <a:extLst>
                  <a:ext uri="{FF2B5EF4-FFF2-40B4-BE49-F238E27FC236}">
                    <a16:creationId xmlns:a16="http://schemas.microsoft.com/office/drawing/2014/main" id="{97DAE4A9-96A1-8DFA-5819-89F5DB11C481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6" name="フリーフォーム: 図形 45">
                <a:extLst>
                  <a:ext uri="{FF2B5EF4-FFF2-40B4-BE49-F238E27FC236}">
                    <a16:creationId xmlns:a16="http://schemas.microsoft.com/office/drawing/2014/main" id="{E41AF862-E5A2-4521-75A4-F5DDD289E9AC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7" name="フリーフォーム: 図形 46">
                <a:extLst>
                  <a:ext uri="{FF2B5EF4-FFF2-40B4-BE49-F238E27FC236}">
                    <a16:creationId xmlns:a16="http://schemas.microsoft.com/office/drawing/2014/main" id="{61A31B88-2B21-E550-679B-8E8E85E21860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8" name="フリーフォーム: 図形 47">
                <a:extLst>
                  <a:ext uri="{FF2B5EF4-FFF2-40B4-BE49-F238E27FC236}">
                    <a16:creationId xmlns:a16="http://schemas.microsoft.com/office/drawing/2014/main" id="{C173DC73-801E-17C1-641C-3E9B6DEEA1C6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フリーフォーム: 図形 48">
                <a:extLst>
                  <a:ext uri="{FF2B5EF4-FFF2-40B4-BE49-F238E27FC236}">
                    <a16:creationId xmlns:a16="http://schemas.microsoft.com/office/drawing/2014/main" id="{DF3B3CCC-1718-1714-B23B-61E1FFBD94D6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CD78C05A-BE10-72A5-4E06-966863B9D1F7}"/>
              </a:ext>
            </a:extLst>
          </p:cNvPr>
          <p:cNvGrpSpPr/>
          <p:nvPr/>
        </p:nvGrpSpPr>
        <p:grpSpPr>
          <a:xfrm>
            <a:off x="911520" y="44816"/>
            <a:ext cx="864000" cy="1728000"/>
            <a:chOff x="155341" y="224644"/>
            <a:chExt cx="1661470" cy="2664296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351E55D1-CA21-C455-7B02-31EB62BF502A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3" name="グループ化 122">
              <a:extLst>
                <a:ext uri="{FF2B5EF4-FFF2-40B4-BE49-F238E27FC236}">
                  <a16:creationId xmlns:a16="http://schemas.microsoft.com/office/drawing/2014/main" id="{9D4E101C-4D76-926B-8C32-150023F3924D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124" name="フリーフォーム: 図形 123">
                <a:extLst>
                  <a:ext uri="{FF2B5EF4-FFF2-40B4-BE49-F238E27FC236}">
                    <a16:creationId xmlns:a16="http://schemas.microsoft.com/office/drawing/2014/main" id="{7E9EDE30-7F87-9E4D-C03F-5912DAA9C110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5" name="フリーフォーム: 図形 124">
                <a:extLst>
                  <a:ext uri="{FF2B5EF4-FFF2-40B4-BE49-F238E27FC236}">
                    <a16:creationId xmlns:a16="http://schemas.microsoft.com/office/drawing/2014/main" id="{B31526A2-1841-3192-E84C-337926DE00D3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6" name="フリーフォーム: 図形 125">
                <a:extLst>
                  <a:ext uri="{FF2B5EF4-FFF2-40B4-BE49-F238E27FC236}">
                    <a16:creationId xmlns:a16="http://schemas.microsoft.com/office/drawing/2014/main" id="{20124EA9-C924-9986-FF8F-D47E08CBD19B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7" name="フリーフォーム: 図形 126">
                <a:extLst>
                  <a:ext uri="{FF2B5EF4-FFF2-40B4-BE49-F238E27FC236}">
                    <a16:creationId xmlns:a16="http://schemas.microsoft.com/office/drawing/2014/main" id="{24732FA9-8348-E24F-D712-A0EEF65CB32D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8" name="フリーフォーム: 図形 127">
                <a:extLst>
                  <a:ext uri="{FF2B5EF4-FFF2-40B4-BE49-F238E27FC236}">
                    <a16:creationId xmlns:a16="http://schemas.microsoft.com/office/drawing/2014/main" id="{0D5DEC92-D82F-8693-9742-1D8EF3D7C714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9" name="フリーフォーム: 図形 128">
                <a:extLst>
                  <a:ext uri="{FF2B5EF4-FFF2-40B4-BE49-F238E27FC236}">
                    <a16:creationId xmlns:a16="http://schemas.microsoft.com/office/drawing/2014/main" id="{216B2B56-D58B-879D-7C1D-119B7112683C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0" name="フリーフォーム: 図形 129">
                <a:extLst>
                  <a:ext uri="{FF2B5EF4-FFF2-40B4-BE49-F238E27FC236}">
                    <a16:creationId xmlns:a16="http://schemas.microsoft.com/office/drawing/2014/main" id="{0D78980A-92F4-056E-E91B-BA0BD3D26F71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1" name="グループ化 130">
            <a:extLst>
              <a:ext uri="{FF2B5EF4-FFF2-40B4-BE49-F238E27FC236}">
                <a16:creationId xmlns:a16="http://schemas.microsoft.com/office/drawing/2014/main" id="{A33552EE-4151-5641-D463-86855E9ABB0C}"/>
              </a:ext>
            </a:extLst>
          </p:cNvPr>
          <p:cNvGrpSpPr/>
          <p:nvPr/>
        </p:nvGrpSpPr>
        <p:grpSpPr>
          <a:xfrm>
            <a:off x="1775520" y="44816"/>
            <a:ext cx="864000" cy="1728000"/>
            <a:chOff x="155341" y="224644"/>
            <a:chExt cx="1661470" cy="2664296"/>
          </a:xfrm>
        </p:grpSpPr>
        <p:sp>
          <p:nvSpPr>
            <p:cNvPr id="132" name="正方形/長方形 131">
              <a:extLst>
                <a:ext uri="{FF2B5EF4-FFF2-40B4-BE49-F238E27FC236}">
                  <a16:creationId xmlns:a16="http://schemas.microsoft.com/office/drawing/2014/main" id="{4BB62A8E-1D8A-8633-EA08-1BF2184591B1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3" name="グループ化 132">
              <a:extLst>
                <a:ext uri="{FF2B5EF4-FFF2-40B4-BE49-F238E27FC236}">
                  <a16:creationId xmlns:a16="http://schemas.microsoft.com/office/drawing/2014/main" id="{8EE166B4-FC17-E4FF-CB20-58F73E4AE4EF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251C1667-8812-CDCB-C52C-EB2EAB49C00B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5" name="フリーフォーム: 図形 134">
                <a:extLst>
                  <a:ext uri="{FF2B5EF4-FFF2-40B4-BE49-F238E27FC236}">
                    <a16:creationId xmlns:a16="http://schemas.microsoft.com/office/drawing/2014/main" id="{7777D460-107D-B70A-72AA-24A54BEAD98F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6" name="フリーフォーム: 図形 135">
                <a:extLst>
                  <a:ext uri="{FF2B5EF4-FFF2-40B4-BE49-F238E27FC236}">
                    <a16:creationId xmlns:a16="http://schemas.microsoft.com/office/drawing/2014/main" id="{9C34641E-DA75-CAC6-9CB8-0B9081F2A0EB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7" name="フリーフォーム: 図形 136">
                <a:extLst>
                  <a:ext uri="{FF2B5EF4-FFF2-40B4-BE49-F238E27FC236}">
                    <a16:creationId xmlns:a16="http://schemas.microsoft.com/office/drawing/2014/main" id="{66C214DF-A948-E174-E2DB-C44F32E1239D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8" name="フリーフォーム: 図形 137">
                <a:extLst>
                  <a:ext uri="{FF2B5EF4-FFF2-40B4-BE49-F238E27FC236}">
                    <a16:creationId xmlns:a16="http://schemas.microsoft.com/office/drawing/2014/main" id="{E0041095-2E7A-1E86-05EA-50F27EF8CBC1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フリーフォーム: 図形 138">
                <a:extLst>
                  <a:ext uri="{FF2B5EF4-FFF2-40B4-BE49-F238E27FC236}">
                    <a16:creationId xmlns:a16="http://schemas.microsoft.com/office/drawing/2014/main" id="{EE3812B4-87C7-D482-5131-3F7D40E39009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フリーフォーム: 図形 139">
                <a:extLst>
                  <a:ext uri="{FF2B5EF4-FFF2-40B4-BE49-F238E27FC236}">
                    <a16:creationId xmlns:a16="http://schemas.microsoft.com/office/drawing/2014/main" id="{8CFD60BF-43FF-9D28-2D06-D96C1ED615E8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D29FC96D-558B-B73B-08D4-3658EC7D6B18}"/>
              </a:ext>
            </a:extLst>
          </p:cNvPr>
          <p:cNvGrpSpPr/>
          <p:nvPr/>
        </p:nvGrpSpPr>
        <p:grpSpPr>
          <a:xfrm>
            <a:off x="2639616" y="44816"/>
            <a:ext cx="864000" cy="1728000"/>
            <a:chOff x="155341" y="224644"/>
            <a:chExt cx="1661470" cy="2664296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66818BA9-90B2-3A32-D086-71E516D2829C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9AA9FED2-351D-8CA9-1E81-14EB45EBA105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144" name="フリーフォーム: 図形 143">
                <a:extLst>
                  <a:ext uri="{FF2B5EF4-FFF2-40B4-BE49-F238E27FC236}">
                    <a16:creationId xmlns:a16="http://schemas.microsoft.com/office/drawing/2014/main" id="{59D64F32-A83B-5562-3FA0-02918E5055B9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5" name="フリーフォーム: 図形 144">
                <a:extLst>
                  <a:ext uri="{FF2B5EF4-FFF2-40B4-BE49-F238E27FC236}">
                    <a16:creationId xmlns:a16="http://schemas.microsoft.com/office/drawing/2014/main" id="{B80244C7-8806-315A-D252-062DF359C441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723E91ED-EFA4-CC8F-06CB-4BF05DB895E9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7" name="フリーフォーム: 図形 146">
                <a:extLst>
                  <a:ext uri="{FF2B5EF4-FFF2-40B4-BE49-F238E27FC236}">
                    <a16:creationId xmlns:a16="http://schemas.microsoft.com/office/drawing/2014/main" id="{A3BD7DD4-74E2-3EB6-EB55-7096CF00113D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B4D6280E-2C13-5794-DDF5-7D2E0F1B25C1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9" name="フリーフォーム: 図形 148">
                <a:extLst>
                  <a:ext uri="{FF2B5EF4-FFF2-40B4-BE49-F238E27FC236}">
                    <a16:creationId xmlns:a16="http://schemas.microsoft.com/office/drawing/2014/main" id="{E248939F-1F61-A831-8234-DD8EB0C63709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0" name="フリーフォーム: 図形 149">
                <a:extLst>
                  <a:ext uri="{FF2B5EF4-FFF2-40B4-BE49-F238E27FC236}">
                    <a16:creationId xmlns:a16="http://schemas.microsoft.com/office/drawing/2014/main" id="{28607860-08C4-90DA-B170-80CCBD7D891F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EFD32968-7326-5351-3DA7-C6405CFA4543}"/>
              </a:ext>
            </a:extLst>
          </p:cNvPr>
          <p:cNvGrpSpPr/>
          <p:nvPr/>
        </p:nvGrpSpPr>
        <p:grpSpPr>
          <a:xfrm>
            <a:off x="3503712" y="44816"/>
            <a:ext cx="864000" cy="1728000"/>
            <a:chOff x="155341" y="224644"/>
            <a:chExt cx="1661470" cy="2664296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B28FC346-EE13-FA30-0029-7685926B29ED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53" name="グループ化 152">
              <a:extLst>
                <a:ext uri="{FF2B5EF4-FFF2-40B4-BE49-F238E27FC236}">
                  <a16:creationId xmlns:a16="http://schemas.microsoft.com/office/drawing/2014/main" id="{6613E1EE-CC4B-96FD-CEEF-ABA2A41D7FCF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379CB6AE-79D3-62E3-5641-2EDDEC0280E5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5" name="フリーフォーム: 図形 154">
                <a:extLst>
                  <a:ext uri="{FF2B5EF4-FFF2-40B4-BE49-F238E27FC236}">
                    <a16:creationId xmlns:a16="http://schemas.microsoft.com/office/drawing/2014/main" id="{005BB334-834A-ACA2-937F-A73A9E12CCC6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6" name="フリーフォーム: 図形 155">
                <a:extLst>
                  <a:ext uri="{FF2B5EF4-FFF2-40B4-BE49-F238E27FC236}">
                    <a16:creationId xmlns:a16="http://schemas.microsoft.com/office/drawing/2014/main" id="{1A9B06B6-6DBF-2524-6967-8EDEE00FAB59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7" name="フリーフォーム: 図形 156">
                <a:extLst>
                  <a:ext uri="{FF2B5EF4-FFF2-40B4-BE49-F238E27FC236}">
                    <a16:creationId xmlns:a16="http://schemas.microsoft.com/office/drawing/2014/main" id="{50AFC7B7-AD02-3521-0769-DAEBC6609D7C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8" name="フリーフォーム: 図形 157">
                <a:extLst>
                  <a:ext uri="{FF2B5EF4-FFF2-40B4-BE49-F238E27FC236}">
                    <a16:creationId xmlns:a16="http://schemas.microsoft.com/office/drawing/2014/main" id="{4E38AC20-7CA1-0060-2044-B8F8389F024F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9" name="フリーフォーム: 図形 158">
                <a:extLst>
                  <a:ext uri="{FF2B5EF4-FFF2-40B4-BE49-F238E27FC236}">
                    <a16:creationId xmlns:a16="http://schemas.microsoft.com/office/drawing/2014/main" id="{4ABF9DB9-1F00-54D3-2ED2-1C8FCA2901B8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0" name="フリーフォーム: 図形 159">
                <a:extLst>
                  <a:ext uri="{FF2B5EF4-FFF2-40B4-BE49-F238E27FC236}">
                    <a16:creationId xmlns:a16="http://schemas.microsoft.com/office/drawing/2014/main" id="{5E3E619B-687F-671E-648D-89482066C9B4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61" name="グループ化 160">
            <a:extLst>
              <a:ext uri="{FF2B5EF4-FFF2-40B4-BE49-F238E27FC236}">
                <a16:creationId xmlns:a16="http://schemas.microsoft.com/office/drawing/2014/main" id="{38DA053C-8F1B-2E5A-7913-3083C76AD235}"/>
              </a:ext>
            </a:extLst>
          </p:cNvPr>
          <p:cNvGrpSpPr/>
          <p:nvPr/>
        </p:nvGrpSpPr>
        <p:grpSpPr>
          <a:xfrm>
            <a:off x="4367808" y="44816"/>
            <a:ext cx="864000" cy="1728000"/>
            <a:chOff x="155341" y="224644"/>
            <a:chExt cx="1661470" cy="2664296"/>
          </a:xfrm>
        </p:grpSpPr>
        <p:sp>
          <p:nvSpPr>
            <p:cNvPr id="162" name="正方形/長方形 161">
              <a:extLst>
                <a:ext uri="{FF2B5EF4-FFF2-40B4-BE49-F238E27FC236}">
                  <a16:creationId xmlns:a16="http://schemas.microsoft.com/office/drawing/2014/main" id="{D083F7DB-7C30-61C5-E8DD-29AD5E920026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63" name="グループ化 162">
              <a:extLst>
                <a:ext uri="{FF2B5EF4-FFF2-40B4-BE49-F238E27FC236}">
                  <a16:creationId xmlns:a16="http://schemas.microsoft.com/office/drawing/2014/main" id="{608AC5E3-86FE-D7A9-40D4-9B994EDF37A3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164" name="フリーフォーム: 図形 163">
                <a:extLst>
                  <a:ext uri="{FF2B5EF4-FFF2-40B4-BE49-F238E27FC236}">
                    <a16:creationId xmlns:a16="http://schemas.microsoft.com/office/drawing/2014/main" id="{D977D692-3B06-C6B3-0EF7-C774E2581FC4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5" name="フリーフォーム: 図形 164">
                <a:extLst>
                  <a:ext uri="{FF2B5EF4-FFF2-40B4-BE49-F238E27FC236}">
                    <a16:creationId xmlns:a16="http://schemas.microsoft.com/office/drawing/2014/main" id="{C929BFEC-BAF7-BD42-F280-7879C3821EF2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6" name="フリーフォーム: 図形 165">
                <a:extLst>
                  <a:ext uri="{FF2B5EF4-FFF2-40B4-BE49-F238E27FC236}">
                    <a16:creationId xmlns:a16="http://schemas.microsoft.com/office/drawing/2014/main" id="{7E7394F9-76BA-B186-BCFB-CB7652DDCE5D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7" name="フリーフォーム: 図形 166">
                <a:extLst>
                  <a:ext uri="{FF2B5EF4-FFF2-40B4-BE49-F238E27FC236}">
                    <a16:creationId xmlns:a16="http://schemas.microsoft.com/office/drawing/2014/main" id="{527139F9-A3CB-B764-5DB5-AA29287B3464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8" name="フリーフォーム: 図形 167">
                <a:extLst>
                  <a:ext uri="{FF2B5EF4-FFF2-40B4-BE49-F238E27FC236}">
                    <a16:creationId xmlns:a16="http://schemas.microsoft.com/office/drawing/2014/main" id="{D317C208-D7F8-EACC-8F77-72DE8B86874A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9" name="フリーフォーム: 図形 168">
                <a:extLst>
                  <a:ext uri="{FF2B5EF4-FFF2-40B4-BE49-F238E27FC236}">
                    <a16:creationId xmlns:a16="http://schemas.microsoft.com/office/drawing/2014/main" id="{FE115CD1-B45F-6FC4-B552-7980BEE2CC28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0" name="フリーフォーム: 図形 169">
                <a:extLst>
                  <a:ext uri="{FF2B5EF4-FFF2-40B4-BE49-F238E27FC236}">
                    <a16:creationId xmlns:a16="http://schemas.microsoft.com/office/drawing/2014/main" id="{112D98F6-2440-F6E4-99EE-58F70E1250EA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25C4E4EA-0044-6A0B-7393-4B325069A2B2}"/>
              </a:ext>
            </a:extLst>
          </p:cNvPr>
          <p:cNvGrpSpPr/>
          <p:nvPr/>
        </p:nvGrpSpPr>
        <p:grpSpPr>
          <a:xfrm>
            <a:off x="5231904" y="44816"/>
            <a:ext cx="864000" cy="1728000"/>
            <a:chOff x="155341" y="224644"/>
            <a:chExt cx="1661470" cy="2664296"/>
          </a:xfrm>
        </p:grpSpPr>
        <p:sp>
          <p:nvSpPr>
            <p:cNvPr id="172" name="正方形/長方形 171">
              <a:extLst>
                <a:ext uri="{FF2B5EF4-FFF2-40B4-BE49-F238E27FC236}">
                  <a16:creationId xmlns:a16="http://schemas.microsoft.com/office/drawing/2014/main" id="{80CF6797-EB52-D323-4E63-40FCD5A259CF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3" name="グループ化 172">
              <a:extLst>
                <a:ext uri="{FF2B5EF4-FFF2-40B4-BE49-F238E27FC236}">
                  <a16:creationId xmlns:a16="http://schemas.microsoft.com/office/drawing/2014/main" id="{449D8E44-3160-43AA-D258-93DA3D612A33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7927A4DD-0FA7-641A-CB76-9BEE35F94F0B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5" name="フリーフォーム: 図形 174">
                <a:extLst>
                  <a:ext uri="{FF2B5EF4-FFF2-40B4-BE49-F238E27FC236}">
                    <a16:creationId xmlns:a16="http://schemas.microsoft.com/office/drawing/2014/main" id="{AE6060BB-FA90-3C72-8D38-8BB5D4F84B42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6" name="フリーフォーム: 図形 175">
                <a:extLst>
                  <a:ext uri="{FF2B5EF4-FFF2-40B4-BE49-F238E27FC236}">
                    <a16:creationId xmlns:a16="http://schemas.microsoft.com/office/drawing/2014/main" id="{FDFA87CD-7E2A-5415-9C03-DA2FFDBF8230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7" name="フリーフォーム: 図形 176">
                <a:extLst>
                  <a:ext uri="{FF2B5EF4-FFF2-40B4-BE49-F238E27FC236}">
                    <a16:creationId xmlns:a16="http://schemas.microsoft.com/office/drawing/2014/main" id="{C338AAEE-1BE5-E9E9-FDF1-93C8287FABA2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78" name="フリーフォーム: 図形 177">
                <a:extLst>
                  <a:ext uri="{FF2B5EF4-FFF2-40B4-BE49-F238E27FC236}">
                    <a16:creationId xmlns:a16="http://schemas.microsoft.com/office/drawing/2014/main" id="{3E1F1595-4009-4490-B62D-36B17E995E40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9" name="フリーフォーム: 図形 178">
                <a:extLst>
                  <a:ext uri="{FF2B5EF4-FFF2-40B4-BE49-F238E27FC236}">
                    <a16:creationId xmlns:a16="http://schemas.microsoft.com/office/drawing/2014/main" id="{E70EE51C-24EB-B007-3E1A-944F675D2D42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0" name="フリーフォーム: 図形 179">
                <a:extLst>
                  <a:ext uri="{FF2B5EF4-FFF2-40B4-BE49-F238E27FC236}">
                    <a16:creationId xmlns:a16="http://schemas.microsoft.com/office/drawing/2014/main" id="{66E0D153-F84F-F51E-360D-37EF56A40BFA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C6C06726-2CD8-65C3-3A50-504BE4DAF3A8}"/>
              </a:ext>
            </a:extLst>
          </p:cNvPr>
          <p:cNvGrpSpPr/>
          <p:nvPr/>
        </p:nvGrpSpPr>
        <p:grpSpPr>
          <a:xfrm>
            <a:off x="6096000" y="44816"/>
            <a:ext cx="864000" cy="1728000"/>
            <a:chOff x="155341" y="224644"/>
            <a:chExt cx="1661470" cy="2664296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821BCA10-C3A4-7236-9596-703B4B4E4100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83" name="グループ化 182">
              <a:extLst>
                <a:ext uri="{FF2B5EF4-FFF2-40B4-BE49-F238E27FC236}">
                  <a16:creationId xmlns:a16="http://schemas.microsoft.com/office/drawing/2014/main" id="{6162AA74-89D1-F984-5EC1-AB7F8F945962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184" name="フリーフォーム: 図形 183">
                <a:extLst>
                  <a:ext uri="{FF2B5EF4-FFF2-40B4-BE49-F238E27FC236}">
                    <a16:creationId xmlns:a16="http://schemas.microsoft.com/office/drawing/2014/main" id="{FEFDBF0F-203C-7806-1082-0D5A7858D0D2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5" name="フリーフォーム: 図形 184">
                <a:extLst>
                  <a:ext uri="{FF2B5EF4-FFF2-40B4-BE49-F238E27FC236}">
                    <a16:creationId xmlns:a16="http://schemas.microsoft.com/office/drawing/2014/main" id="{5AE3A308-44BB-3E15-8173-AAC4E6027DEE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6" name="フリーフォーム: 図形 185">
                <a:extLst>
                  <a:ext uri="{FF2B5EF4-FFF2-40B4-BE49-F238E27FC236}">
                    <a16:creationId xmlns:a16="http://schemas.microsoft.com/office/drawing/2014/main" id="{B2E83E22-6856-C29C-328E-CF40710CEF43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7" name="フリーフォーム: 図形 186">
                <a:extLst>
                  <a:ext uri="{FF2B5EF4-FFF2-40B4-BE49-F238E27FC236}">
                    <a16:creationId xmlns:a16="http://schemas.microsoft.com/office/drawing/2014/main" id="{B0385024-C455-E15E-52CC-2406AA74BB99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88" name="フリーフォーム: 図形 187">
                <a:extLst>
                  <a:ext uri="{FF2B5EF4-FFF2-40B4-BE49-F238E27FC236}">
                    <a16:creationId xmlns:a16="http://schemas.microsoft.com/office/drawing/2014/main" id="{17A4FAC9-89C3-0BAF-442E-5A85D83EC1A5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0F5AFC40-1419-C3E2-4A8B-2974AFC7E28B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0" name="フリーフォーム: 図形 189">
                <a:extLst>
                  <a:ext uri="{FF2B5EF4-FFF2-40B4-BE49-F238E27FC236}">
                    <a16:creationId xmlns:a16="http://schemas.microsoft.com/office/drawing/2014/main" id="{9CE35AAF-B385-8A68-CE25-E6057B22E19C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91" name="グループ化 190">
            <a:extLst>
              <a:ext uri="{FF2B5EF4-FFF2-40B4-BE49-F238E27FC236}">
                <a16:creationId xmlns:a16="http://schemas.microsoft.com/office/drawing/2014/main" id="{1CC6C585-8F44-4452-0CCB-4E7050F296CD}"/>
              </a:ext>
            </a:extLst>
          </p:cNvPr>
          <p:cNvGrpSpPr/>
          <p:nvPr/>
        </p:nvGrpSpPr>
        <p:grpSpPr>
          <a:xfrm>
            <a:off x="6960096" y="44816"/>
            <a:ext cx="864000" cy="1728000"/>
            <a:chOff x="155341" y="224644"/>
            <a:chExt cx="1661470" cy="2664296"/>
          </a:xfrm>
        </p:grpSpPr>
        <p:sp>
          <p:nvSpPr>
            <p:cNvPr id="192" name="正方形/長方形 191">
              <a:extLst>
                <a:ext uri="{FF2B5EF4-FFF2-40B4-BE49-F238E27FC236}">
                  <a16:creationId xmlns:a16="http://schemas.microsoft.com/office/drawing/2014/main" id="{51AD8F1A-C5E8-A914-2006-186CB7E0611E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35A3D230-8AE8-83DB-8560-9767578395C6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194" name="フリーフォーム: 図形 193">
                <a:extLst>
                  <a:ext uri="{FF2B5EF4-FFF2-40B4-BE49-F238E27FC236}">
                    <a16:creationId xmlns:a16="http://schemas.microsoft.com/office/drawing/2014/main" id="{453CF21A-5B88-A0BA-8AD5-A6B8E9982B72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5" name="フリーフォーム: 図形 194">
                <a:extLst>
                  <a:ext uri="{FF2B5EF4-FFF2-40B4-BE49-F238E27FC236}">
                    <a16:creationId xmlns:a16="http://schemas.microsoft.com/office/drawing/2014/main" id="{41278F92-0E33-ECB0-194D-FFB1818FD7ED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9F9700D3-DBAD-BA90-3FF6-4DD2E0F64244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7" name="フリーフォーム: 図形 196">
                <a:extLst>
                  <a:ext uri="{FF2B5EF4-FFF2-40B4-BE49-F238E27FC236}">
                    <a16:creationId xmlns:a16="http://schemas.microsoft.com/office/drawing/2014/main" id="{052135A7-471C-495F-741F-4168744B8451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8" name="フリーフォーム: 図形 197">
                <a:extLst>
                  <a:ext uri="{FF2B5EF4-FFF2-40B4-BE49-F238E27FC236}">
                    <a16:creationId xmlns:a16="http://schemas.microsoft.com/office/drawing/2014/main" id="{94BAE412-1331-C55D-4091-BEB6E5211752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9" name="フリーフォーム: 図形 198">
                <a:extLst>
                  <a:ext uri="{FF2B5EF4-FFF2-40B4-BE49-F238E27FC236}">
                    <a16:creationId xmlns:a16="http://schemas.microsoft.com/office/drawing/2014/main" id="{723422A0-3B14-579E-88F0-D67A29032450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0" name="フリーフォーム: 図形 199">
                <a:extLst>
                  <a:ext uri="{FF2B5EF4-FFF2-40B4-BE49-F238E27FC236}">
                    <a16:creationId xmlns:a16="http://schemas.microsoft.com/office/drawing/2014/main" id="{E31C8A10-0B82-8207-53C0-A45BCB4F01CE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01" name="グループ化 200">
            <a:extLst>
              <a:ext uri="{FF2B5EF4-FFF2-40B4-BE49-F238E27FC236}">
                <a16:creationId xmlns:a16="http://schemas.microsoft.com/office/drawing/2014/main" id="{96BDD92A-E3D9-093F-EE89-A1212395269F}"/>
              </a:ext>
            </a:extLst>
          </p:cNvPr>
          <p:cNvGrpSpPr/>
          <p:nvPr/>
        </p:nvGrpSpPr>
        <p:grpSpPr>
          <a:xfrm>
            <a:off x="7824192" y="44624"/>
            <a:ext cx="864000" cy="1728000"/>
            <a:chOff x="155341" y="224644"/>
            <a:chExt cx="1661470" cy="2664296"/>
          </a:xfrm>
        </p:grpSpPr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99C3A628-8AF7-6F9C-D154-0ECF7974453A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03" name="グループ化 202">
              <a:extLst>
                <a:ext uri="{FF2B5EF4-FFF2-40B4-BE49-F238E27FC236}">
                  <a16:creationId xmlns:a16="http://schemas.microsoft.com/office/drawing/2014/main" id="{D6B50686-0FF0-DDC7-8036-1DF9BC4BE4AC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204" name="フリーフォーム: 図形 203">
                <a:extLst>
                  <a:ext uri="{FF2B5EF4-FFF2-40B4-BE49-F238E27FC236}">
                    <a16:creationId xmlns:a16="http://schemas.microsoft.com/office/drawing/2014/main" id="{189B8D04-198B-FF9B-9150-0191C733DE0B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5" name="フリーフォーム: 図形 204">
                <a:extLst>
                  <a:ext uri="{FF2B5EF4-FFF2-40B4-BE49-F238E27FC236}">
                    <a16:creationId xmlns:a16="http://schemas.microsoft.com/office/drawing/2014/main" id="{A9E7012A-7438-319C-11E1-B6581567D78E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6" name="フリーフォーム: 図形 205">
                <a:extLst>
                  <a:ext uri="{FF2B5EF4-FFF2-40B4-BE49-F238E27FC236}">
                    <a16:creationId xmlns:a16="http://schemas.microsoft.com/office/drawing/2014/main" id="{3B03998B-1AC8-DD90-AC7C-8DD88CB549B8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7" name="フリーフォーム: 図形 206">
                <a:extLst>
                  <a:ext uri="{FF2B5EF4-FFF2-40B4-BE49-F238E27FC236}">
                    <a16:creationId xmlns:a16="http://schemas.microsoft.com/office/drawing/2014/main" id="{78D40E23-9F4B-9453-4FD6-A86D684EE4C2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8" name="フリーフォーム: 図形 207">
                <a:extLst>
                  <a:ext uri="{FF2B5EF4-FFF2-40B4-BE49-F238E27FC236}">
                    <a16:creationId xmlns:a16="http://schemas.microsoft.com/office/drawing/2014/main" id="{F9F999A3-F089-3027-D2ED-089497B24EB3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9" name="フリーフォーム: 図形 208">
                <a:extLst>
                  <a:ext uri="{FF2B5EF4-FFF2-40B4-BE49-F238E27FC236}">
                    <a16:creationId xmlns:a16="http://schemas.microsoft.com/office/drawing/2014/main" id="{C625883D-94B5-C511-E1DF-F374C470C252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0" name="フリーフォーム: 図形 209">
                <a:extLst>
                  <a:ext uri="{FF2B5EF4-FFF2-40B4-BE49-F238E27FC236}">
                    <a16:creationId xmlns:a16="http://schemas.microsoft.com/office/drawing/2014/main" id="{4730E892-0277-26E1-130D-9C6603AA89D4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rgbClr val="66FFFF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11" name="グループ化 210">
            <a:extLst>
              <a:ext uri="{FF2B5EF4-FFF2-40B4-BE49-F238E27FC236}">
                <a16:creationId xmlns:a16="http://schemas.microsoft.com/office/drawing/2014/main" id="{DC9F6FBA-5804-4BED-905B-64F5C7E94576}"/>
              </a:ext>
            </a:extLst>
          </p:cNvPr>
          <p:cNvGrpSpPr/>
          <p:nvPr/>
        </p:nvGrpSpPr>
        <p:grpSpPr>
          <a:xfrm>
            <a:off x="8688288" y="44816"/>
            <a:ext cx="864000" cy="1728000"/>
            <a:chOff x="155341" y="224644"/>
            <a:chExt cx="1661470" cy="2664296"/>
          </a:xfrm>
        </p:grpSpPr>
        <p:sp>
          <p:nvSpPr>
            <p:cNvPr id="212" name="正方形/長方形 211">
              <a:extLst>
                <a:ext uri="{FF2B5EF4-FFF2-40B4-BE49-F238E27FC236}">
                  <a16:creationId xmlns:a16="http://schemas.microsoft.com/office/drawing/2014/main" id="{3FDBC642-E54E-7B3F-1916-401DD3A845B6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0" name="フリーフォーム: 図形 219">
              <a:extLst>
                <a:ext uri="{FF2B5EF4-FFF2-40B4-BE49-F238E27FC236}">
                  <a16:creationId xmlns:a16="http://schemas.microsoft.com/office/drawing/2014/main" id="{BD362404-6BC8-63D3-3414-8F0861020AF3}"/>
                </a:ext>
              </a:extLst>
            </p:cNvPr>
            <p:cNvSpPr/>
            <p:nvPr/>
          </p:nvSpPr>
          <p:spPr>
            <a:xfrm>
              <a:off x="586756" y="1397591"/>
              <a:ext cx="770234" cy="325894"/>
            </a:xfrm>
            <a:custGeom>
              <a:avLst/>
              <a:gdLst>
                <a:gd name="connsiteX0" fmla="*/ 151894 w 1008574"/>
                <a:gd name="connsiteY0" fmla="*/ 352394 h 352394"/>
                <a:gd name="connsiteX1" fmla="*/ 0 w 1008574"/>
                <a:gd name="connsiteY1" fmla="*/ 185311 h 352394"/>
                <a:gd name="connsiteX2" fmla="*/ 191386 w 1008574"/>
                <a:gd name="connsiteY2" fmla="*/ 0 h 352394"/>
                <a:gd name="connsiteX3" fmla="*/ 865794 w 1008574"/>
                <a:gd name="connsiteY3" fmla="*/ 3038 h 352394"/>
                <a:gd name="connsiteX4" fmla="*/ 1008574 w 1008574"/>
                <a:gd name="connsiteY4" fmla="*/ 176197 h 352394"/>
                <a:gd name="connsiteX5" fmla="*/ 832378 w 1008574"/>
                <a:gd name="connsiteY5" fmla="*/ 349356 h 352394"/>
                <a:gd name="connsiteX6" fmla="*/ 151894 w 1008574"/>
                <a:gd name="connsiteY6" fmla="*/ 352394 h 35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8574" h="352394">
                  <a:moveTo>
                    <a:pt x="151894" y="352394"/>
                  </a:moveTo>
                  <a:lnTo>
                    <a:pt x="0" y="185311"/>
                  </a:lnTo>
                  <a:lnTo>
                    <a:pt x="191386" y="0"/>
                  </a:lnTo>
                  <a:lnTo>
                    <a:pt x="865794" y="3038"/>
                  </a:lnTo>
                  <a:lnTo>
                    <a:pt x="1008574" y="176197"/>
                  </a:lnTo>
                  <a:lnTo>
                    <a:pt x="832378" y="349356"/>
                  </a:lnTo>
                  <a:lnTo>
                    <a:pt x="151894" y="352394"/>
                  </a:lnTo>
                  <a:close/>
                </a:path>
              </a:pathLst>
            </a:custGeom>
            <a:solidFill>
              <a:srgbClr val="66FFFF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4" name="正方形/長方形 233">
            <a:extLst>
              <a:ext uri="{FF2B5EF4-FFF2-40B4-BE49-F238E27FC236}">
                <a16:creationId xmlns:a16="http://schemas.microsoft.com/office/drawing/2014/main" id="{CB653E88-9314-A426-DF52-F9883C4BBDB9}"/>
              </a:ext>
            </a:extLst>
          </p:cNvPr>
          <p:cNvSpPr/>
          <p:nvPr/>
        </p:nvSpPr>
        <p:spPr>
          <a:xfrm>
            <a:off x="10698891" y="44624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>
            <a:extLst>
              <a:ext uri="{FF2B5EF4-FFF2-40B4-BE49-F238E27FC236}">
                <a16:creationId xmlns:a16="http://schemas.microsoft.com/office/drawing/2014/main" id="{0C59F616-BE9B-996C-D1B4-E917916650E2}"/>
              </a:ext>
            </a:extLst>
          </p:cNvPr>
          <p:cNvSpPr/>
          <p:nvPr/>
        </p:nvSpPr>
        <p:spPr>
          <a:xfrm>
            <a:off x="10698843" y="476624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7D3C4CAF-AF8F-C197-FFD6-2E85A0596D26}"/>
              </a:ext>
            </a:extLst>
          </p:cNvPr>
          <p:cNvSpPr/>
          <p:nvPr/>
        </p:nvSpPr>
        <p:spPr>
          <a:xfrm>
            <a:off x="10698795" y="908624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7029690D-5A7D-55B9-4970-C5B7E6F107E9}"/>
              </a:ext>
            </a:extLst>
          </p:cNvPr>
          <p:cNvSpPr/>
          <p:nvPr/>
        </p:nvSpPr>
        <p:spPr>
          <a:xfrm>
            <a:off x="10698747" y="1340624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9" name="グループ化 278">
            <a:extLst>
              <a:ext uri="{FF2B5EF4-FFF2-40B4-BE49-F238E27FC236}">
                <a16:creationId xmlns:a16="http://schemas.microsoft.com/office/drawing/2014/main" id="{0D09A848-352D-E0CB-6C2F-EFC87A92DE41}"/>
              </a:ext>
            </a:extLst>
          </p:cNvPr>
          <p:cNvGrpSpPr/>
          <p:nvPr/>
        </p:nvGrpSpPr>
        <p:grpSpPr>
          <a:xfrm>
            <a:off x="9552384" y="44624"/>
            <a:ext cx="864000" cy="1728000"/>
            <a:chOff x="9552384" y="44624"/>
            <a:chExt cx="864000" cy="1728000"/>
          </a:xfrm>
        </p:grpSpPr>
        <p:sp>
          <p:nvSpPr>
            <p:cNvPr id="223" name="正方形/長方形 222">
              <a:extLst>
                <a:ext uri="{FF2B5EF4-FFF2-40B4-BE49-F238E27FC236}">
                  <a16:creationId xmlns:a16="http://schemas.microsoft.com/office/drawing/2014/main" id="{4BB8B7AD-5672-1451-38C3-4DD9A70FF1E7}"/>
                </a:ext>
              </a:extLst>
            </p:cNvPr>
            <p:cNvSpPr/>
            <p:nvPr/>
          </p:nvSpPr>
          <p:spPr>
            <a:xfrm>
              <a:off x="9552384" y="44624"/>
              <a:ext cx="864000" cy="17280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1" name="楕円 220">
              <a:extLst>
                <a:ext uri="{FF2B5EF4-FFF2-40B4-BE49-F238E27FC236}">
                  <a16:creationId xmlns:a16="http://schemas.microsoft.com/office/drawing/2014/main" id="{12614844-7FD6-BDDE-1A6B-861681DD641E}"/>
                </a:ext>
              </a:extLst>
            </p:cNvPr>
            <p:cNvSpPr/>
            <p:nvPr/>
          </p:nvSpPr>
          <p:spPr>
            <a:xfrm>
              <a:off x="9852401" y="428682"/>
              <a:ext cx="264014" cy="264014"/>
            </a:xfrm>
            <a:prstGeom prst="ellipse">
              <a:avLst/>
            </a:prstGeom>
            <a:solidFill>
              <a:srgbClr val="66FFFF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楕円 231">
              <a:extLst>
                <a:ext uri="{FF2B5EF4-FFF2-40B4-BE49-F238E27FC236}">
                  <a16:creationId xmlns:a16="http://schemas.microsoft.com/office/drawing/2014/main" id="{DCD27ADA-41E2-C925-08E6-C9E9F625B67C}"/>
                </a:ext>
              </a:extLst>
            </p:cNvPr>
            <p:cNvSpPr/>
            <p:nvPr/>
          </p:nvSpPr>
          <p:spPr>
            <a:xfrm>
              <a:off x="9852281" y="1124744"/>
              <a:ext cx="264014" cy="264014"/>
            </a:xfrm>
            <a:prstGeom prst="ellipse">
              <a:avLst/>
            </a:prstGeom>
            <a:solidFill>
              <a:srgbClr val="66FFFF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8" name="グループ化 237">
            <a:extLst>
              <a:ext uri="{FF2B5EF4-FFF2-40B4-BE49-F238E27FC236}">
                <a16:creationId xmlns:a16="http://schemas.microsoft.com/office/drawing/2014/main" id="{BBFE6843-7B84-C073-3FB2-5CE7615989B8}"/>
              </a:ext>
            </a:extLst>
          </p:cNvPr>
          <p:cNvGrpSpPr/>
          <p:nvPr/>
        </p:nvGrpSpPr>
        <p:grpSpPr>
          <a:xfrm>
            <a:off x="7576250" y="4509312"/>
            <a:ext cx="864000" cy="1728000"/>
            <a:chOff x="155341" y="224644"/>
            <a:chExt cx="1661470" cy="2664296"/>
          </a:xfrm>
        </p:grpSpPr>
        <p:sp>
          <p:nvSpPr>
            <p:cNvPr id="239" name="正方形/長方形 238">
              <a:extLst>
                <a:ext uri="{FF2B5EF4-FFF2-40B4-BE49-F238E27FC236}">
                  <a16:creationId xmlns:a16="http://schemas.microsoft.com/office/drawing/2014/main" id="{2C71A432-DA04-ED29-A2EC-15CFDF84E724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0" name="グループ化 239">
              <a:extLst>
                <a:ext uri="{FF2B5EF4-FFF2-40B4-BE49-F238E27FC236}">
                  <a16:creationId xmlns:a16="http://schemas.microsoft.com/office/drawing/2014/main" id="{CD8A2C77-5530-D3CF-BFCF-EC49F845B8A8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241" name="フリーフォーム: 図形 240">
                <a:extLst>
                  <a:ext uri="{FF2B5EF4-FFF2-40B4-BE49-F238E27FC236}">
                    <a16:creationId xmlns:a16="http://schemas.microsoft.com/office/drawing/2014/main" id="{6DC14713-FA2B-13BF-36C5-ADBF130C24E3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2" name="フリーフォーム: 図形 241">
                <a:extLst>
                  <a:ext uri="{FF2B5EF4-FFF2-40B4-BE49-F238E27FC236}">
                    <a16:creationId xmlns:a16="http://schemas.microsoft.com/office/drawing/2014/main" id="{719CDAAB-3AC0-8CFB-5CAA-6DE4C88B812F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3" name="フリーフォーム: 図形 242">
                <a:extLst>
                  <a:ext uri="{FF2B5EF4-FFF2-40B4-BE49-F238E27FC236}">
                    <a16:creationId xmlns:a16="http://schemas.microsoft.com/office/drawing/2014/main" id="{679CF440-1007-2591-C1FE-1E68C06625F0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4" name="フリーフォーム: 図形 243">
                <a:extLst>
                  <a:ext uri="{FF2B5EF4-FFF2-40B4-BE49-F238E27FC236}">
                    <a16:creationId xmlns:a16="http://schemas.microsoft.com/office/drawing/2014/main" id="{6AFE1EC5-6111-3D3E-C99F-B71FBC2A8EB8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45" name="フリーフォーム: 図形 244">
                <a:extLst>
                  <a:ext uri="{FF2B5EF4-FFF2-40B4-BE49-F238E27FC236}">
                    <a16:creationId xmlns:a16="http://schemas.microsoft.com/office/drawing/2014/main" id="{84ADE246-B454-0217-70DF-74F5F175D395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6" name="フリーフォーム: 図形 245">
                <a:extLst>
                  <a:ext uri="{FF2B5EF4-FFF2-40B4-BE49-F238E27FC236}">
                    <a16:creationId xmlns:a16="http://schemas.microsoft.com/office/drawing/2014/main" id="{C52F78CD-77C5-D9DB-D7C1-C1CB68FC4B49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フリーフォーム: 図形 246">
                <a:extLst>
                  <a:ext uri="{FF2B5EF4-FFF2-40B4-BE49-F238E27FC236}">
                    <a16:creationId xmlns:a16="http://schemas.microsoft.com/office/drawing/2014/main" id="{F589C3E2-8505-31D1-DF0D-6E53F91BDFCB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1AEBEB52-1438-FBFE-426F-3C0044324410}"/>
              </a:ext>
            </a:extLst>
          </p:cNvPr>
          <p:cNvGrpSpPr/>
          <p:nvPr/>
        </p:nvGrpSpPr>
        <p:grpSpPr>
          <a:xfrm>
            <a:off x="8440250" y="4509312"/>
            <a:ext cx="864000" cy="1728000"/>
            <a:chOff x="155341" y="224644"/>
            <a:chExt cx="1661470" cy="2664296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58A25B66-6AD0-2288-84C8-C700E1A978D6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1B54114E-50C7-44BA-9E34-418F2877A4FF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251" name="フリーフォーム: 図形 250">
                <a:extLst>
                  <a:ext uri="{FF2B5EF4-FFF2-40B4-BE49-F238E27FC236}">
                    <a16:creationId xmlns:a16="http://schemas.microsoft.com/office/drawing/2014/main" id="{E80A5CD0-AF9B-BEDE-79FC-5A87E4A819D8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2" name="フリーフォーム: 図形 251">
                <a:extLst>
                  <a:ext uri="{FF2B5EF4-FFF2-40B4-BE49-F238E27FC236}">
                    <a16:creationId xmlns:a16="http://schemas.microsoft.com/office/drawing/2014/main" id="{42528BE9-3E41-028F-4FE2-D242ADB929F3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3" name="フリーフォーム: 図形 252">
                <a:extLst>
                  <a:ext uri="{FF2B5EF4-FFF2-40B4-BE49-F238E27FC236}">
                    <a16:creationId xmlns:a16="http://schemas.microsoft.com/office/drawing/2014/main" id="{899B8345-9147-29A2-09D9-2DAB28E89926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4" name="フリーフォーム: 図形 253">
                <a:extLst>
                  <a:ext uri="{FF2B5EF4-FFF2-40B4-BE49-F238E27FC236}">
                    <a16:creationId xmlns:a16="http://schemas.microsoft.com/office/drawing/2014/main" id="{BF1A6C53-92E9-C2F8-689B-62740DD9E07D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55" name="フリーフォーム: 図形 254">
                <a:extLst>
                  <a:ext uri="{FF2B5EF4-FFF2-40B4-BE49-F238E27FC236}">
                    <a16:creationId xmlns:a16="http://schemas.microsoft.com/office/drawing/2014/main" id="{EBC9A4AA-352F-44DB-A107-1D9680E21B2C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6" name="フリーフォーム: 図形 255">
                <a:extLst>
                  <a:ext uri="{FF2B5EF4-FFF2-40B4-BE49-F238E27FC236}">
                    <a16:creationId xmlns:a16="http://schemas.microsoft.com/office/drawing/2014/main" id="{DBFC1F39-3A0F-2E89-E8BA-DA93C0656F10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フリーフォーム: 図形 256">
                <a:extLst>
                  <a:ext uri="{FF2B5EF4-FFF2-40B4-BE49-F238E27FC236}">
                    <a16:creationId xmlns:a16="http://schemas.microsoft.com/office/drawing/2014/main" id="{2613788F-FF31-F4E9-FFF9-C231FC58769F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58" name="グループ化 257">
            <a:extLst>
              <a:ext uri="{FF2B5EF4-FFF2-40B4-BE49-F238E27FC236}">
                <a16:creationId xmlns:a16="http://schemas.microsoft.com/office/drawing/2014/main" id="{6599D056-0CC6-114B-8B79-E794EAF3B681}"/>
              </a:ext>
            </a:extLst>
          </p:cNvPr>
          <p:cNvGrpSpPr/>
          <p:nvPr/>
        </p:nvGrpSpPr>
        <p:grpSpPr>
          <a:xfrm>
            <a:off x="9736298" y="4509312"/>
            <a:ext cx="864000" cy="1728000"/>
            <a:chOff x="155341" y="224644"/>
            <a:chExt cx="1661470" cy="2664296"/>
          </a:xfrm>
        </p:grpSpPr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4D821CCA-BD47-771E-1CF7-6911EF644419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0" name="グループ化 259">
              <a:extLst>
                <a:ext uri="{FF2B5EF4-FFF2-40B4-BE49-F238E27FC236}">
                  <a16:creationId xmlns:a16="http://schemas.microsoft.com/office/drawing/2014/main" id="{55A4B927-5309-7154-A220-BA9BB89534C7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261" name="フリーフォーム: 図形 260">
                <a:extLst>
                  <a:ext uri="{FF2B5EF4-FFF2-40B4-BE49-F238E27FC236}">
                    <a16:creationId xmlns:a16="http://schemas.microsoft.com/office/drawing/2014/main" id="{F4A0729A-75A2-9F29-2E35-7EE61151B6BA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2" name="フリーフォーム: 図形 261">
                <a:extLst>
                  <a:ext uri="{FF2B5EF4-FFF2-40B4-BE49-F238E27FC236}">
                    <a16:creationId xmlns:a16="http://schemas.microsoft.com/office/drawing/2014/main" id="{B3C18B05-0B0B-205B-9E11-B37E5598DC33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3" name="フリーフォーム: 図形 262">
                <a:extLst>
                  <a:ext uri="{FF2B5EF4-FFF2-40B4-BE49-F238E27FC236}">
                    <a16:creationId xmlns:a16="http://schemas.microsoft.com/office/drawing/2014/main" id="{DDDB3A15-7AA1-15C3-3C31-6653B5AD3CA4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4" name="フリーフォーム: 図形 263">
                <a:extLst>
                  <a:ext uri="{FF2B5EF4-FFF2-40B4-BE49-F238E27FC236}">
                    <a16:creationId xmlns:a16="http://schemas.microsoft.com/office/drawing/2014/main" id="{E1632B06-4588-555A-84C8-E858D51B9652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65" name="フリーフォーム: 図形 264">
                <a:extLst>
                  <a:ext uri="{FF2B5EF4-FFF2-40B4-BE49-F238E27FC236}">
                    <a16:creationId xmlns:a16="http://schemas.microsoft.com/office/drawing/2014/main" id="{123092ED-83F9-82AA-D985-4073B2FC0671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6" name="フリーフォーム: 図形 265">
                <a:extLst>
                  <a:ext uri="{FF2B5EF4-FFF2-40B4-BE49-F238E27FC236}">
                    <a16:creationId xmlns:a16="http://schemas.microsoft.com/office/drawing/2014/main" id="{6A8D2FE1-43E5-99EC-43F4-28094CB3E333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7" name="フリーフォーム: 図形 266">
                <a:extLst>
                  <a:ext uri="{FF2B5EF4-FFF2-40B4-BE49-F238E27FC236}">
                    <a16:creationId xmlns:a16="http://schemas.microsoft.com/office/drawing/2014/main" id="{806FEF31-8C76-8E35-A7EC-ACD8E0AE2897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68" name="グループ化 267">
            <a:extLst>
              <a:ext uri="{FF2B5EF4-FFF2-40B4-BE49-F238E27FC236}">
                <a16:creationId xmlns:a16="http://schemas.microsoft.com/office/drawing/2014/main" id="{F064F7D0-B553-6D22-0F1B-DADB545C9529}"/>
              </a:ext>
            </a:extLst>
          </p:cNvPr>
          <p:cNvGrpSpPr/>
          <p:nvPr/>
        </p:nvGrpSpPr>
        <p:grpSpPr>
          <a:xfrm>
            <a:off x="10600394" y="4509312"/>
            <a:ext cx="864000" cy="1728000"/>
            <a:chOff x="155341" y="224644"/>
            <a:chExt cx="1661470" cy="2664296"/>
          </a:xfrm>
        </p:grpSpPr>
        <p:sp>
          <p:nvSpPr>
            <p:cNvPr id="269" name="正方形/長方形 268">
              <a:extLst>
                <a:ext uri="{FF2B5EF4-FFF2-40B4-BE49-F238E27FC236}">
                  <a16:creationId xmlns:a16="http://schemas.microsoft.com/office/drawing/2014/main" id="{1480E603-5EC6-136E-090F-B06C5ACCFDEA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0" name="グループ化 269">
              <a:extLst>
                <a:ext uri="{FF2B5EF4-FFF2-40B4-BE49-F238E27FC236}">
                  <a16:creationId xmlns:a16="http://schemas.microsoft.com/office/drawing/2014/main" id="{24193F8A-72BC-AC50-8386-3424030931CC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271" name="フリーフォーム: 図形 270">
                <a:extLst>
                  <a:ext uri="{FF2B5EF4-FFF2-40B4-BE49-F238E27FC236}">
                    <a16:creationId xmlns:a16="http://schemas.microsoft.com/office/drawing/2014/main" id="{655B3500-62C3-682F-1615-E8DACFE3923E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2" name="フリーフォーム: 図形 271">
                <a:extLst>
                  <a:ext uri="{FF2B5EF4-FFF2-40B4-BE49-F238E27FC236}">
                    <a16:creationId xmlns:a16="http://schemas.microsoft.com/office/drawing/2014/main" id="{CBB825AF-160C-597E-D0F1-C6FC62C0E240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3" name="フリーフォーム: 図形 272">
                <a:extLst>
                  <a:ext uri="{FF2B5EF4-FFF2-40B4-BE49-F238E27FC236}">
                    <a16:creationId xmlns:a16="http://schemas.microsoft.com/office/drawing/2014/main" id="{F55A1B7D-80EC-3082-C23F-6A44AF184BA6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4" name="フリーフォーム: 図形 273">
                <a:extLst>
                  <a:ext uri="{FF2B5EF4-FFF2-40B4-BE49-F238E27FC236}">
                    <a16:creationId xmlns:a16="http://schemas.microsoft.com/office/drawing/2014/main" id="{28A05773-F8D3-F7ED-7E93-199F87AA6130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75" name="フリーフォーム: 図形 274">
                <a:extLst>
                  <a:ext uri="{FF2B5EF4-FFF2-40B4-BE49-F238E27FC236}">
                    <a16:creationId xmlns:a16="http://schemas.microsoft.com/office/drawing/2014/main" id="{8D278F6A-B0FC-38E1-D1C3-2DBA542DC132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6" name="フリーフォーム: 図形 275">
                <a:extLst>
                  <a:ext uri="{FF2B5EF4-FFF2-40B4-BE49-F238E27FC236}">
                    <a16:creationId xmlns:a16="http://schemas.microsoft.com/office/drawing/2014/main" id="{A09AE592-E6D4-5A01-DDBD-6A0AFFC8388D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7" name="フリーフォーム: 図形 276">
                <a:extLst>
                  <a:ext uri="{FF2B5EF4-FFF2-40B4-BE49-F238E27FC236}">
                    <a16:creationId xmlns:a16="http://schemas.microsoft.com/office/drawing/2014/main" id="{B873020B-7614-FA73-883E-7BA3617D9276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8" name="正方形/長方形 277">
            <a:extLst>
              <a:ext uri="{FF2B5EF4-FFF2-40B4-BE49-F238E27FC236}">
                <a16:creationId xmlns:a16="http://schemas.microsoft.com/office/drawing/2014/main" id="{597C3418-B548-1C43-C48A-C593CE02FFA8}"/>
              </a:ext>
            </a:extLst>
          </p:cNvPr>
          <p:cNvSpPr/>
          <p:nvPr/>
        </p:nvSpPr>
        <p:spPr>
          <a:xfrm>
            <a:off x="9304250" y="4293312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E54F04E6-D993-CF84-C7E6-315C08304E99}"/>
              </a:ext>
            </a:extLst>
          </p:cNvPr>
          <p:cNvGrpSpPr/>
          <p:nvPr/>
        </p:nvGrpSpPr>
        <p:grpSpPr>
          <a:xfrm>
            <a:off x="6096000" y="4509120"/>
            <a:ext cx="864000" cy="1728000"/>
            <a:chOff x="155341" y="224644"/>
            <a:chExt cx="1661470" cy="2664296"/>
          </a:xfrm>
        </p:grpSpPr>
        <p:sp>
          <p:nvSpPr>
            <p:cNvPr id="289" name="正方形/長方形 288">
              <a:extLst>
                <a:ext uri="{FF2B5EF4-FFF2-40B4-BE49-F238E27FC236}">
                  <a16:creationId xmlns:a16="http://schemas.microsoft.com/office/drawing/2014/main" id="{C7A3F1D6-2A52-BC37-AAB6-27844D0CF707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A2C85534-BA14-2733-234A-0A912385F1E3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291" name="フリーフォーム: 図形 290">
                <a:extLst>
                  <a:ext uri="{FF2B5EF4-FFF2-40B4-BE49-F238E27FC236}">
                    <a16:creationId xmlns:a16="http://schemas.microsoft.com/office/drawing/2014/main" id="{0173CA71-A251-2E7E-49DF-887D29CF85F7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2" name="フリーフォーム: 図形 291">
                <a:extLst>
                  <a:ext uri="{FF2B5EF4-FFF2-40B4-BE49-F238E27FC236}">
                    <a16:creationId xmlns:a16="http://schemas.microsoft.com/office/drawing/2014/main" id="{701E217B-C1A4-2461-9BF5-F17AE8AA3A16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3" name="フリーフォーム: 図形 292">
                <a:extLst>
                  <a:ext uri="{FF2B5EF4-FFF2-40B4-BE49-F238E27FC236}">
                    <a16:creationId xmlns:a16="http://schemas.microsoft.com/office/drawing/2014/main" id="{814B307A-9A07-05F8-749C-A9C2CFFBC701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4" name="フリーフォーム: 図形 293">
                <a:extLst>
                  <a:ext uri="{FF2B5EF4-FFF2-40B4-BE49-F238E27FC236}">
                    <a16:creationId xmlns:a16="http://schemas.microsoft.com/office/drawing/2014/main" id="{E605CA56-F6ED-BD9C-04A7-CB485BB1B6D6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5" name="フリーフォーム: 図形 294">
                <a:extLst>
                  <a:ext uri="{FF2B5EF4-FFF2-40B4-BE49-F238E27FC236}">
                    <a16:creationId xmlns:a16="http://schemas.microsoft.com/office/drawing/2014/main" id="{073E3CED-C328-74F5-A95E-ACAE7C778C24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6" name="フリーフォーム: 図形 295">
                <a:extLst>
                  <a:ext uri="{FF2B5EF4-FFF2-40B4-BE49-F238E27FC236}">
                    <a16:creationId xmlns:a16="http://schemas.microsoft.com/office/drawing/2014/main" id="{566EA27B-DCE4-45A8-656A-5E392B010AFA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7" name="フリーフォーム: 図形 296">
                <a:extLst>
                  <a:ext uri="{FF2B5EF4-FFF2-40B4-BE49-F238E27FC236}">
                    <a16:creationId xmlns:a16="http://schemas.microsoft.com/office/drawing/2014/main" id="{62117D9F-635D-06EA-0EEF-F45639FE19F7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1F07AB87-A864-C14C-34CB-F6643330B13A}"/>
              </a:ext>
            </a:extLst>
          </p:cNvPr>
          <p:cNvGrpSpPr/>
          <p:nvPr/>
        </p:nvGrpSpPr>
        <p:grpSpPr>
          <a:xfrm>
            <a:off x="695496" y="4509312"/>
            <a:ext cx="864000" cy="1728000"/>
            <a:chOff x="155341" y="224644"/>
            <a:chExt cx="1661470" cy="2664296"/>
          </a:xfrm>
        </p:grpSpPr>
        <p:sp>
          <p:nvSpPr>
            <p:cNvPr id="299" name="正方形/長方形 298">
              <a:extLst>
                <a:ext uri="{FF2B5EF4-FFF2-40B4-BE49-F238E27FC236}">
                  <a16:creationId xmlns:a16="http://schemas.microsoft.com/office/drawing/2014/main" id="{A22BF354-CD45-8DAD-4A37-89703BBAE93A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0" name="グループ化 299">
              <a:extLst>
                <a:ext uri="{FF2B5EF4-FFF2-40B4-BE49-F238E27FC236}">
                  <a16:creationId xmlns:a16="http://schemas.microsoft.com/office/drawing/2014/main" id="{1108200D-B853-049E-843A-3F6B387E2FDF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301" name="フリーフォーム: 図形 300">
                <a:extLst>
                  <a:ext uri="{FF2B5EF4-FFF2-40B4-BE49-F238E27FC236}">
                    <a16:creationId xmlns:a16="http://schemas.microsoft.com/office/drawing/2014/main" id="{4BFA0AE8-9BF3-F492-974D-F4593B6614B4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2" name="フリーフォーム: 図形 301">
                <a:extLst>
                  <a:ext uri="{FF2B5EF4-FFF2-40B4-BE49-F238E27FC236}">
                    <a16:creationId xmlns:a16="http://schemas.microsoft.com/office/drawing/2014/main" id="{525D7D4B-A7EE-1DF6-B74B-99E8C0835248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3" name="フリーフォーム: 図形 302">
                <a:extLst>
                  <a:ext uri="{FF2B5EF4-FFF2-40B4-BE49-F238E27FC236}">
                    <a16:creationId xmlns:a16="http://schemas.microsoft.com/office/drawing/2014/main" id="{E79F7B5F-7215-18D8-5CB9-B237A84B38C4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4" name="フリーフォーム: 図形 303">
                <a:extLst>
                  <a:ext uri="{FF2B5EF4-FFF2-40B4-BE49-F238E27FC236}">
                    <a16:creationId xmlns:a16="http://schemas.microsoft.com/office/drawing/2014/main" id="{8FD9604B-B952-CD8C-17B1-2CE8D9486ED3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05" name="フリーフォーム: 図形 304">
                <a:extLst>
                  <a:ext uri="{FF2B5EF4-FFF2-40B4-BE49-F238E27FC236}">
                    <a16:creationId xmlns:a16="http://schemas.microsoft.com/office/drawing/2014/main" id="{FC4F0D1C-FC1D-C728-E928-EA0E6CFC1FBF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6" name="フリーフォーム: 図形 305">
                <a:extLst>
                  <a:ext uri="{FF2B5EF4-FFF2-40B4-BE49-F238E27FC236}">
                    <a16:creationId xmlns:a16="http://schemas.microsoft.com/office/drawing/2014/main" id="{89CBC12C-F8F4-E1EC-1C5C-70050CB98B6C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7" name="フリーフォーム: 図形 306">
                <a:extLst>
                  <a:ext uri="{FF2B5EF4-FFF2-40B4-BE49-F238E27FC236}">
                    <a16:creationId xmlns:a16="http://schemas.microsoft.com/office/drawing/2014/main" id="{484A5232-0935-C13B-521A-13CE5A81A5D5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08" name="グループ化 307">
            <a:extLst>
              <a:ext uri="{FF2B5EF4-FFF2-40B4-BE49-F238E27FC236}">
                <a16:creationId xmlns:a16="http://schemas.microsoft.com/office/drawing/2014/main" id="{0E007D19-97E4-5D30-E32E-34EF5379FEB1}"/>
              </a:ext>
            </a:extLst>
          </p:cNvPr>
          <p:cNvGrpSpPr/>
          <p:nvPr/>
        </p:nvGrpSpPr>
        <p:grpSpPr>
          <a:xfrm>
            <a:off x="5231904" y="4509120"/>
            <a:ext cx="864000" cy="1728000"/>
            <a:chOff x="155341" y="224644"/>
            <a:chExt cx="1661470" cy="2664296"/>
          </a:xfrm>
        </p:grpSpPr>
        <p:sp>
          <p:nvSpPr>
            <p:cNvPr id="309" name="正方形/長方形 308">
              <a:extLst>
                <a:ext uri="{FF2B5EF4-FFF2-40B4-BE49-F238E27FC236}">
                  <a16:creationId xmlns:a16="http://schemas.microsoft.com/office/drawing/2014/main" id="{C5622160-190D-AD7F-1A08-384A081C8C8A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0" name="グループ化 309">
              <a:extLst>
                <a:ext uri="{FF2B5EF4-FFF2-40B4-BE49-F238E27FC236}">
                  <a16:creationId xmlns:a16="http://schemas.microsoft.com/office/drawing/2014/main" id="{E16C38DB-9917-D9C9-BCD6-FBEB29900627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311" name="フリーフォーム: 図形 310">
                <a:extLst>
                  <a:ext uri="{FF2B5EF4-FFF2-40B4-BE49-F238E27FC236}">
                    <a16:creationId xmlns:a16="http://schemas.microsoft.com/office/drawing/2014/main" id="{575E8116-3561-F6A7-9A03-69C9E00D210A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2" name="フリーフォーム: 図形 311">
                <a:extLst>
                  <a:ext uri="{FF2B5EF4-FFF2-40B4-BE49-F238E27FC236}">
                    <a16:creationId xmlns:a16="http://schemas.microsoft.com/office/drawing/2014/main" id="{94A7481B-43C4-4DFF-9253-47C9CB82BF05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3" name="フリーフォーム: 図形 312">
                <a:extLst>
                  <a:ext uri="{FF2B5EF4-FFF2-40B4-BE49-F238E27FC236}">
                    <a16:creationId xmlns:a16="http://schemas.microsoft.com/office/drawing/2014/main" id="{17228B15-1462-F867-8AD4-07872B46ECA6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4" name="フリーフォーム: 図形 313">
                <a:extLst>
                  <a:ext uri="{FF2B5EF4-FFF2-40B4-BE49-F238E27FC236}">
                    <a16:creationId xmlns:a16="http://schemas.microsoft.com/office/drawing/2014/main" id="{351F873C-6810-A4EF-A95C-BEE8CA601A00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15" name="フリーフォーム: 図形 314">
                <a:extLst>
                  <a:ext uri="{FF2B5EF4-FFF2-40B4-BE49-F238E27FC236}">
                    <a16:creationId xmlns:a16="http://schemas.microsoft.com/office/drawing/2014/main" id="{66B1EB45-CF71-D74C-73C0-B6065B1399CB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6" name="フリーフォーム: 図形 315">
                <a:extLst>
                  <a:ext uri="{FF2B5EF4-FFF2-40B4-BE49-F238E27FC236}">
                    <a16:creationId xmlns:a16="http://schemas.microsoft.com/office/drawing/2014/main" id="{825E5C72-5277-3854-0033-AA196AED69C1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7" name="フリーフォーム: 図形 316">
                <a:extLst>
                  <a:ext uri="{FF2B5EF4-FFF2-40B4-BE49-F238E27FC236}">
                    <a16:creationId xmlns:a16="http://schemas.microsoft.com/office/drawing/2014/main" id="{43EB4B2C-FE58-87EF-E9D2-727BB68581DE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18" name="グループ化 317">
            <a:extLst>
              <a:ext uri="{FF2B5EF4-FFF2-40B4-BE49-F238E27FC236}">
                <a16:creationId xmlns:a16="http://schemas.microsoft.com/office/drawing/2014/main" id="{368ECC86-08C2-FBA4-FDD0-FA24CA3E8DCC}"/>
              </a:ext>
            </a:extLst>
          </p:cNvPr>
          <p:cNvGrpSpPr/>
          <p:nvPr/>
        </p:nvGrpSpPr>
        <p:grpSpPr>
          <a:xfrm>
            <a:off x="1559592" y="4509120"/>
            <a:ext cx="864000" cy="1728000"/>
            <a:chOff x="155341" y="224644"/>
            <a:chExt cx="1661470" cy="2664296"/>
          </a:xfrm>
        </p:grpSpPr>
        <p:sp>
          <p:nvSpPr>
            <p:cNvPr id="319" name="正方形/長方形 318">
              <a:extLst>
                <a:ext uri="{FF2B5EF4-FFF2-40B4-BE49-F238E27FC236}">
                  <a16:creationId xmlns:a16="http://schemas.microsoft.com/office/drawing/2014/main" id="{3F403B77-4B9E-DA62-CDEC-CE1EA6E98F50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20" name="グループ化 319">
              <a:extLst>
                <a:ext uri="{FF2B5EF4-FFF2-40B4-BE49-F238E27FC236}">
                  <a16:creationId xmlns:a16="http://schemas.microsoft.com/office/drawing/2014/main" id="{0DE948CB-41D8-AEA9-B76B-F9805F56DCFA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321" name="フリーフォーム: 図形 320">
                <a:extLst>
                  <a:ext uri="{FF2B5EF4-FFF2-40B4-BE49-F238E27FC236}">
                    <a16:creationId xmlns:a16="http://schemas.microsoft.com/office/drawing/2014/main" id="{AE5DC0FC-5EFE-3212-1B7E-4CBE2CC90AEC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2" name="フリーフォーム: 図形 321">
                <a:extLst>
                  <a:ext uri="{FF2B5EF4-FFF2-40B4-BE49-F238E27FC236}">
                    <a16:creationId xmlns:a16="http://schemas.microsoft.com/office/drawing/2014/main" id="{CE04448C-8E95-BFC3-F534-586831548647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3" name="フリーフォーム: 図形 322">
                <a:extLst>
                  <a:ext uri="{FF2B5EF4-FFF2-40B4-BE49-F238E27FC236}">
                    <a16:creationId xmlns:a16="http://schemas.microsoft.com/office/drawing/2014/main" id="{0436FB81-6E8B-4EFD-8B0B-D25F58780AE6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4" name="フリーフォーム: 図形 323">
                <a:extLst>
                  <a:ext uri="{FF2B5EF4-FFF2-40B4-BE49-F238E27FC236}">
                    <a16:creationId xmlns:a16="http://schemas.microsoft.com/office/drawing/2014/main" id="{56B48446-1C6A-0EC6-8D00-C74A487D1B27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25" name="フリーフォーム: 図形 324">
                <a:extLst>
                  <a:ext uri="{FF2B5EF4-FFF2-40B4-BE49-F238E27FC236}">
                    <a16:creationId xmlns:a16="http://schemas.microsoft.com/office/drawing/2014/main" id="{D5DC4241-885F-C179-49F2-34F48EEAA4BB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6" name="フリーフォーム: 図形 325">
                <a:extLst>
                  <a:ext uri="{FF2B5EF4-FFF2-40B4-BE49-F238E27FC236}">
                    <a16:creationId xmlns:a16="http://schemas.microsoft.com/office/drawing/2014/main" id="{2193537C-CF0A-CBDA-712B-3AD3F4231D84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7" name="フリーフォーム: 図形 326">
                <a:extLst>
                  <a:ext uri="{FF2B5EF4-FFF2-40B4-BE49-F238E27FC236}">
                    <a16:creationId xmlns:a16="http://schemas.microsoft.com/office/drawing/2014/main" id="{CD7C472A-747C-2540-2DD1-C3B11502E205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ED2CD228-546E-4093-DC17-3A6B6539A47B}"/>
              </a:ext>
            </a:extLst>
          </p:cNvPr>
          <p:cNvSpPr/>
          <p:nvPr/>
        </p:nvSpPr>
        <p:spPr>
          <a:xfrm>
            <a:off x="2639712" y="4270958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3" name="正方形/長方形 342">
            <a:extLst>
              <a:ext uri="{FF2B5EF4-FFF2-40B4-BE49-F238E27FC236}">
                <a16:creationId xmlns:a16="http://schemas.microsoft.com/office/drawing/2014/main" id="{275B0748-343E-9EE5-2D16-3F4F6E5D3A9E}"/>
              </a:ext>
            </a:extLst>
          </p:cNvPr>
          <p:cNvSpPr/>
          <p:nvPr/>
        </p:nvSpPr>
        <p:spPr>
          <a:xfrm>
            <a:off x="4799856" y="4293144"/>
            <a:ext cx="432000" cy="4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4" name="グループ化 343">
            <a:extLst>
              <a:ext uri="{FF2B5EF4-FFF2-40B4-BE49-F238E27FC236}">
                <a16:creationId xmlns:a16="http://schemas.microsoft.com/office/drawing/2014/main" id="{79B92C82-5E8D-E4FF-671F-454B2B8C34E8}"/>
              </a:ext>
            </a:extLst>
          </p:cNvPr>
          <p:cNvGrpSpPr/>
          <p:nvPr/>
        </p:nvGrpSpPr>
        <p:grpSpPr>
          <a:xfrm>
            <a:off x="3071664" y="4509120"/>
            <a:ext cx="864000" cy="1728000"/>
            <a:chOff x="155341" y="224644"/>
            <a:chExt cx="1661470" cy="2664296"/>
          </a:xfrm>
        </p:grpSpPr>
        <p:sp>
          <p:nvSpPr>
            <p:cNvPr id="345" name="正方形/長方形 344">
              <a:extLst>
                <a:ext uri="{FF2B5EF4-FFF2-40B4-BE49-F238E27FC236}">
                  <a16:creationId xmlns:a16="http://schemas.microsoft.com/office/drawing/2014/main" id="{74D93906-2A01-992F-70F6-2E06F44B0201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46" name="グループ化 345">
              <a:extLst>
                <a:ext uri="{FF2B5EF4-FFF2-40B4-BE49-F238E27FC236}">
                  <a16:creationId xmlns:a16="http://schemas.microsoft.com/office/drawing/2014/main" id="{99849EE8-59C2-0C4F-9491-72294B2FFC74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347" name="フリーフォーム: 図形 346">
                <a:extLst>
                  <a:ext uri="{FF2B5EF4-FFF2-40B4-BE49-F238E27FC236}">
                    <a16:creationId xmlns:a16="http://schemas.microsoft.com/office/drawing/2014/main" id="{25FEFFC6-D6CD-6442-FDDA-B3E1330FBB7F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8" name="フリーフォーム: 図形 347">
                <a:extLst>
                  <a:ext uri="{FF2B5EF4-FFF2-40B4-BE49-F238E27FC236}">
                    <a16:creationId xmlns:a16="http://schemas.microsoft.com/office/drawing/2014/main" id="{9662FDB7-3964-0D74-5BB4-C4A2D3AD9BDD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49" name="フリーフォーム: 図形 348">
                <a:extLst>
                  <a:ext uri="{FF2B5EF4-FFF2-40B4-BE49-F238E27FC236}">
                    <a16:creationId xmlns:a16="http://schemas.microsoft.com/office/drawing/2014/main" id="{692CD809-9630-586C-C7D3-81FE15CF6BB4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0" name="フリーフォーム: 図形 349">
                <a:extLst>
                  <a:ext uri="{FF2B5EF4-FFF2-40B4-BE49-F238E27FC236}">
                    <a16:creationId xmlns:a16="http://schemas.microsoft.com/office/drawing/2014/main" id="{A1E7D3AB-293E-C7DA-81AA-4078CC238700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1" name="フリーフォーム: 図形 350">
                <a:extLst>
                  <a:ext uri="{FF2B5EF4-FFF2-40B4-BE49-F238E27FC236}">
                    <a16:creationId xmlns:a16="http://schemas.microsoft.com/office/drawing/2014/main" id="{1E903A53-CEC1-E4F9-E3F0-712737406ECC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2" name="フリーフォーム: 図形 351">
                <a:extLst>
                  <a:ext uri="{FF2B5EF4-FFF2-40B4-BE49-F238E27FC236}">
                    <a16:creationId xmlns:a16="http://schemas.microsoft.com/office/drawing/2014/main" id="{A943200C-917A-E687-AD6D-50EC9F548E1B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3" name="フリーフォーム: 図形 352">
                <a:extLst>
                  <a:ext uri="{FF2B5EF4-FFF2-40B4-BE49-F238E27FC236}">
                    <a16:creationId xmlns:a16="http://schemas.microsoft.com/office/drawing/2014/main" id="{CAFB6C2E-4853-531E-BBAA-8C16AAAAF79A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CF8AA2C1-3F8D-6C99-EAA8-FAE3CC1FA49C}"/>
              </a:ext>
            </a:extLst>
          </p:cNvPr>
          <p:cNvGrpSpPr/>
          <p:nvPr/>
        </p:nvGrpSpPr>
        <p:grpSpPr>
          <a:xfrm>
            <a:off x="3935760" y="4509120"/>
            <a:ext cx="864000" cy="1728000"/>
            <a:chOff x="155341" y="224644"/>
            <a:chExt cx="1661470" cy="2664296"/>
          </a:xfrm>
        </p:grpSpPr>
        <p:sp>
          <p:nvSpPr>
            <p:cNvPr id="355" name="正方形/長方形 354">
              <a:extLst>
                <a:ext uri="{FF2B5EF4-FFF2-40B4-BE49-F238E27FC236}">
                  <a16:creationId xmlns:a16="http://schemas.microsoft.com/office/drawing/2014/main" id="{0D8CFD93-8BB8-353A-4988-31604E3FBC88}"/>
                </a:ext>
              </a:extLst>
            </p:cNvPr>
            <p:cNvSpPr/>
            <p:nvPr/>
          </p:nvSpPr>
          <p:spPr>
            <a:xfrm>
              <a:off x="155341" y="224644"/>
              <a:ext cx="1661470" cy="2664296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56" name="グループ化 355">
              <a:extLst>
                <a:ext uri="{FF2B5EF4-FFF2-40B4-BE49-F238E27FC236}">
                  <a16:creationId xmlns:a16="http://schemas.microsoft.com/office/drawing/2014/main" id="{F2A7FC92-C405-4C0E-E151-9117BD229BC3}"/>
                </a:ext>
              </a:extLst>
            </p:cNvPr>
            <p:cNvGrpSpPr/>
            <p:nvPr/>
          </p:nvGrpSpPr>
          <p:grpSpPr>
            <a:xfrm>
              <a:off x="227348" y="296652"/>
              <a:ext cx="1513745" cy="2522142"/>
              <a:chOff x="3628178" y="546818"/>
              <a:chExt cx="1513745" cy="2522142"/>
            </a:xfrm>
            <a:noFill/>
          </p:grpSpPr>
          <p:sp>
            <p:nvSpPr>
              <p:cNvPr id="357" name="フリーフォーム: 図形 356">
                <a:extLst>
                  <a:ext uri="{FF2B5EF4-FFF2-40B4-BE49-F238E27FC236}">
                    <a16:creationId xmlns:a16="http://schemas.microsoft.com/office/drawing/2014/main" id="{9D08D41D-87BA-63B8-359D-C94FB8E9AB97}"/>
                  </a:ext>
                </a:extLst>
              </p:cNvPr>
              <p:cNvSpPr/>
              <p:nvPr/>
            </p:nvSpPr>
            <p:spPr>
              <a:xfrm>
                <a:off x="4759495" y="744953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8" name="フリーフォーム: 図形 357">
                <a:extLst>
                  <a:ext uri="{FF2B5EF4-FFF2-40B4-BE49-F238E27FC236}">
                    <a16:creationId xmlns:a16="http://schemas.microsoft.com/office/drawing/2014/main" id="{9EC8B98C-E6C5-A5F9-0354-ADA706586709}"/>
                  </a:ext>
                </a:extLst>
              </p:cNvPr>
              <p:cNvSpPr/>
              <p:nvPr/>
            </p:nvSpPr>
            <p:spPr>
              <a:xfrm>
                <a:off x="4669456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59" name="フリーフォーム: 図形 358">
                <a:extLst>
                  <a:ext uri="{FF2B5EF4-FFF2-40B4-BE49-F238E27FC236}">
                    <a16:creationId xmlns:a16="http://schemas.microsoft.com/office/drawing/2014/main" id="{39E4C74C-066C-E04B-5EC7-F678CD727598}"/>
                  </a:ext>
                </a:extLst>
              </p:cNvPr>
              <p:cNvSpPr/>
              <p:nvPr/>
            </p:nvSpPr>
            <p:spPr>
              <a:xfrm>
                <a:off x="3716541" y="744953"/>
                <a:ext cx="382428" cy="1044112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grpFill/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0" name="フリーフォーム: 図形 359">
                <a:extLst>
                  <a:ext uri="{FF2B5EF4-FFF2-40B4-BE49-F238E27FC236}">
                    <a16:creationId xmlns:a16="http://schemas.microsoft.com/office/drawing/2014/main" id="{90B39850-A22F-3DE4-853B-6CBC81B69849}"/>
                  </a:ext>
                </a:extLst>
              </p:cNvPr>
              <p:cNvSpPr/>
              <p:nvPr/>
            </p:nvSpPr>
            <p:spPr>
              <a:xfrm>
                <a:off x="3628178" y="1836497"/>
                <a:ext cx="382428" cy="1044111"/>
              </a:xfrm>
              <a:custGeom>
                <a:avLst/>
                <a:gdLst>
                  <a:gd name="connsiteX0" fmla="*/ 66833 w 400999"/>
                  <a:gd name="connsiteY0" fmla="*/ 179234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79234 h 1063255"/>
                  <a:gd name="connsiteX0" fmla="*/ 63795 w 400999"/>
                  <a:gd name="connsiteY0" fmla="*/ 191385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3795 w 400999"/>
                  <a:gd name="connsiteY6" fmla="*/ 191385 h 1063255"/>
                  <a:gd name="connsiteX0" fmla="*/ 66833 w 400999"/>
                  <a:gd name="connsiteY0" fmla="*/ 161007 h 1063255"/>
                  <a:gd name="connsiteX1" fmla="*/ 239992 w 400999"/>
                  <a:gd name="connsiteY1" fmla="*/ 0 h 1063255"/>
                  <a:gd name="connsiteX2" fmla="*/ 400999 w 400999"/>
                  <a:gd name="connsiteY2" fmla="*/ 176196 h 1063255"/>
                  <a:gd name="connsiteX3" fmla="*/ 340242 w 400999"/>
                  <a:gd name="connsiteY3" fmla="*/ 893134 h 1063255"/>
                  <a:gd name="connsiteX4" fmla="*/ 142780 w 400999"/>
                  <a:gd name="connsiteY4" fmla="*/ 1063255 h 1063255"/>
                  <a:gd name="connsiteX5" fmla="*/ 0 w 400999"/>
                  <a:gd name="connsiteY5" fmla="*/ 890097 h 1063255"/>
                  <a:gd name="connsiteX6" fmla="*/ 66833 w 400999"/>
                  <a:gd name="connsiteY6" fmla="*/ 161007 h 1063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99" h="1063255">
                    <a:moveTo>
                      <a:pt x="66833" y="161007"/>
                    </a:moveTo>
                    <a:lnTo>
                      <a:pt x="239992" y="0"/>
                    </a:lnTo>
                    <a:lnTo>
                      <a:pt x="400999" y="176196"/>
                    </a:lnTo>
                    <a:lnTo>
                      <a:pt x="340242" y="893134"/>
                    </a:lnTo>
                    <a:lnTo>
                      <a:pt x="142780" y="1063255"/>
                    </a:lnTo>
                    <a:lnTo>
                      <a:pt x="0" y="890097"/>
                    </a:lnTo>
                    <a:lnTo>
                      <a:pt x="66833" y="161007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361" name="フリーフォーム: 図形 360">
                <a:extLst>
                  <a:ext uri="{FF2B5EF4-FFF2-40B4-BE49-F238E27FC236}">
                    <a16:creationId xmlns:a16="http://schemas.microsoft.com/office/drawing/2014/main" id="{65031F41-CEE9-09C2-AB91-B201D6BF64EE}"/>
                  </a:ext>
                </a:extLst>
              </p:cNvPr>
              <p:cNvSpPr/>
              <p:nvPr/>
            </p:nvSpPr>
            <p:spPr>
              <a:xfrm>
                <a:off x="3987587" y="546818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2" name="フリーフォーム: 図形 361">
                <a:extLst>
                  <a:ext uri="{FF2B5EF4-FFF2-40B4-BE49-F238E27FC236}">
                    <a16:creationId xmlns:a16="http://schemas.microsoft.com/office/drawing/2014/main" id="{C1746808-5252-60B6-2059-9B1C029BA405}"/>
                  </a:ext>
                </a:extLst>
              </p:cNvPr>
              <p:cNvSpPr/>
              <p:nvPr/>
            </p:nvSpPr>
            <p:spPr>
              <a:xfrm>
                <a:off x="3800836" y="274306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3" name="フリーフォーム: 図形 362">
                <a:extLst>
                  <a:ext uri="{FF2B5EF4-FFF2-40B4-BE49-F238E27FC236}">
                    <a16:creationId xmlns:a16="http://schemas.microsoft.com/office/drawing/2014/main" id="{174BB2AB-5283-F52D-88FE-A889E09C94EE}"/>
                  </a:ext>
                </a:extLst>
              </p:cNvPr>
              <p:cNvSpPr/>
              <p:nvPr/>
            </p:nvSpPr>
            <p:spPr>
              <a:xfrm>
                <a:off x="3890275" y="1647756"/>
                <a:ext cx="965698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3" name="グループ化 432">
            <a:extLst>
              <a:ext uri="{FF2B5EF4-FFF2-40B4-BE49-F238E27FC236}">
                <a16:creationId xmlns:a16="http://schemas.microsoft.com/office/drawing/2014/main" id="{6C5314A4-8ECC-AB47-5492-520BC1E87F42}"/>
              </a:ext>
            </a:extLst>
          </p:cNvPr>
          <p:cNvGrpSpPr/>
          <p:nvPr/>
        </p:nvGrpSpPr>
        <p:grpSpPr>
          <a:xfrm>
            <a:off x="7392096" y="3179800"/>
            <a:ext cx="4176000" cy="864000"/>
            <a:chOff x="847896" y="4661520"/>
            <a:chExt cx="6264504" cy="1728192"/>
          </a:xfrm>
        </p:grpSpPr>
        <p:grpSp>
          <p:nvGrpSpPr>
            <p:cNvPr id="367" name="グループ化 366">
              <a:extLst>
                <a:ext uri="{FF2B5EF4-FFF2-40B4-BE49-F238E27FC236}">
                  <a16:creationId xmlns:a16="http://schemas.microsoft.com/office/drawing/2014/main" id="{48731180-DD3C-B562-F6DB-BFFDCBD9BA83}"/>
                </a:ext>
              </a:extLst>
            </p:cNvPr>
            <p:cNvGrpSpPr/>
            <p:nvPr/>
          </p:nvGrpSpPr>
          <p:grpSpPr>
            <a:xfrm>
              <a:off x="4736328" y="4661712"/>
              <a:ext cx="864000" cy="1728000"/>
              <a:chOff x="155341" y="224644"/>
              <a:chExt cx="1661470" cy="2664296"/>
            </a:xfrm>
          </p:grpSpPr>
          <p:sp>
            <p:nvSpPr>
              <p:cNvPr id="368" name="正方形/長方形 367">
                <a:extLst>
                  <a:ext uri="{FF2B5EF4-FFF2-40B4-BE49-F238E27FC236}">
                    <a16:creationId xmlns:a16="http://schemas.microsoft.com/office/drawing/2014/main" id="{02934F72-4FE0-0060-895A-109324317D1C}"/>
                  </a:ext>
                </a:extLst>
              </p:cNvPr>
              <p:cNvSpPr/>
              <p:nvPr/>
            </p:nvSpPr>
            <p:spPr>
              <a:xfrm>
                <a:off x="155341" y="224644"/>
                <a:ext cx="1661470" cy="266429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9" name="フリーフォーム: 図形 368">
                <a:extLst>
                  <a:ext uri="{FF2B5EF4-FFF2-40B4-BE49-F238E27FC236}">
                    <a16:creationId xmlns:a16="http://schemas.microsoft.com/office/drawing/2014/main" id="{E683D0C7-77C9-5B82-4308-09807C7877D3}"/>
                  </a:ext>
                </a:extLst>
              </p:cNvPr>
              <p:cNvSpPr/>
              <p:nvPr/>
            </p:nvSpPr>
            <p:spPr>
              <a:xfrm>
                <a:off x="586756" y="1397591"/>
                <a:ext cx="770234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0" name="グループ化 369">
              <a:extLst>
                <a:ext uri="{FF2B5EF4-FFF2-40B4-BE49-F238E27FC236}">
                  <a16:creationId xmlns:a16="http://schemas.microsoft.com/office/drawing/2014/main" id="{D7BE05FC-4243-73B2-75B6-4AE62823D746}"/>
                </a:ext>
              </a:extLst>
            </p:cNvPr>
            <p:cNvGrpSpPr/>
            <p:nvPr/>
          </p:nvGrpSpPr>
          <p:grpSpPr>
            <a:xfrm>
              <a:off x="2575992" y="4661712"/>
              <a:ext cx="864000" cy="1728000"/>
              <a:chOff x="155341" y="224644"/>
              <a:chExt cx="1661470" cy="2664296"/>
            </a:xfrm>
          </p:grpSpPr>
          <p:sp>
            <p:nvSpPr>
              <p:cNvPr id="371" name="正方形/長方形 370">
                <a:extLst>
                  <a:ext uri="{FF2B5EF4-FFF2-40B4-BE49-F238E27FC236}">
                    <a16:creationId xmlns:a16="http://schemas.microsoft.com/office/drawing/2014/main" id="{48D47A91-55D7-DE3A-8D8C-DCC463D9BB71}"/>
                  </a:ext>
                </a:extLst>
              </p:cNvPr>
              <p:cNvSpPr/>
              <p:nvPr/>
            </p:nvSpPr>
            <p:spPr>
              <a:xfrm>
                <a:off x="155341" y="224644"/>
                <a:ext cx="1661470" cy="266429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2" name="フリーフォーム: 図形 371">
                <a:extLst>
                  <a:ext uri="{FF2B5EF4-FFF2-40B4-BE49-F238E27FC236}">
                    <a16:creationId xmlns:a16="http://schemas.microsoft.com/office/drawing/2014/main" id="{AD9B687D-E058-5041-97A5-2B52210677C7}"/>
                  </a:ext>
                </a:extLst>
              </p:cNvPr>
              <p:cNvSpPr/>
              <p:nvPr/>
            </p:nvSpPr>
            <p:spPr>
              <a:xfrm>
                <a:off x="586756" y="1397591"/>
                <a:ext cx="770234" cy="325894"/>
              </a:xfrm>
              <a:custGeom>
                <a:avLst/>
                <a:gdLst>
                  <a:gd name="connsiteX0" fmla="*/ 151894 w 1008574"/>
                  <a:gd name="connsiteY0" fmla="*/ 352394 h 352394"/>
                  <a:gd name="connsiteX1" fmla="*/ 0 w 1008574"/>
                  <a:gd name="connsiteY1" fmla="*/ 185311 h 352394"/>
                  <a:gd name="connsiteX2" fmla="*/ 191386 w 1008574"/>
                  <a:gd name="connsiteY2" fmla="*/ 0 h 352394"/>
                  <a:gd name="connsiteX3" fmla="*/ 865794 w 1008574"/>
                  <a:gd name="connsiteY3" fmla="*/ 3038 h 352394"/>
                  <a:gd name="connsiteX4" fmla="*/ 1008574 w 1008574"/>
                  <a:gd name="connsiteY4" fmla="*/ 176197 h 352394"/>
                  <a:gd name="connsiteX5" fmla="*/ 832378 w 1008574"/>
                  <a:gd name="connsiteY5" fmla="*/ 349356 h 352394"/>
                  <a:gd name="connsiteX6" fmla="*/ 151894 w 1008574"/>
                  <a:gd name="connsiteY6" fmla="*/ 352394 h 352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08574" h="352394">
                    <a:moveTo>
                      <a:pt x="151894" y="352394"/>
                    </a:moveTo>
                    <a:lnTo>
                      <a:pt x="0" y="185311"/>
                    </a:lnTo>
                    <a:lnTo>
                      <a:pt x="191386" y="0"/>
                    </a:lnTo>
                    <a:lnTo>
                      <a:pt x="865794" y="3038"/>
                    </a:lnTo>
                    <a:lnTo>
                      <a:pt x="1008574" y="176197"/>
                    </a:lnTo>
                    <a:lnTo>
                      <a:pt x="832378" y="349356"/>
                    </a:lnTo>
                    <a:lnTo>
                      <a:pt x="151894" y="352394"/>
                    </a:lnTo>
                    <a:close/>
                  </a:path>
                </a:pathLst>
              </a:custGeom>
              <a:solidFill>
                <a:schemeClr val="bg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73" name="グループ化 372">
              <a:extLst>
                <a:ext uri="{FF2B5EF4-FFF2-40B4-BE49-F238E27FC236}">
                  <a16:creationId xmlns:a16="http://schemas.microsoft.com/office/drawing/2014/main" id="{83E7C9DD-6E6F-1D28-6CA2-EAB505BF6AAD}"/>
                </a:ext>
              </a:extLst>
            </p:cNvPr>
            <p:cNvGrpSpPr/>
            <p:nvPr/>
          </p:nvGrpSpPr>
          <p:grpSpPr>
            <a:xfrm>
              <a:off x="6248400" y="4661520"/>
              <a:ext cx="864000" cy="1728000"/>
              <a:chOff x="155341" y="224644"/>
              <a:chExt cx="1661470" cy="2664296"/>
            </a:xfrm>
          </p:grpSpPr>
          <p:sp>
            <p:nvSpPr>
              <p:cNvPr id="374" name="正方形/長方形 373">
                <a:extLst>
                  <a:ext uri="{FF2B5EF4-FFF2-40B4-BE49-F238E27FC236}">
                    <a16:creationId xmlns:a16="http://schemas.microsoft.com/office/drawing/2014/main" id="{2BC02472-8C81-9B2F-6608-5FF649F81E85}"/>
                  </a:ext>
                </a:extLst>
              </p:cNvPr>
              <p:cNvSpPr/>
              <p:nvPr/>
            </p:nvSpPr>
            <p:spPr>
              <a:xfrm>
                <a:off x="155341" y="224644"/>
                <a:ext cx="1661470" cy="266429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75" name="グループ化 374">
                <a:extLst>
                  <a:ext uri="{FF2B5EF4-FFF2-40B4-BE49-F238E27FC236}">
                    <a16:creationId xmlns:a16="http://schemas.microsoft.com/office/drawing/2014/main" id="{A3F92D76-8046-090E-D338-71751A552226}"/>
                  </a:ext>
                </a:extLst>
              </p:cNvPr>
              <p:cNvGrpSpPr/>
              <p:nvPr/>
            </p:nvGrpSpPr>
            <p:grpSpPr>
              <a:xfrm>
                <a:off x="227348" y="296652"/>
                <a:ext cx="1513745" cy="2522142"/>
                <a:chOff x="3628178" y="546818"/>
                <a:chExt cx="1513745" cy="2522142"/>
              </a:xfrm>
              <a:noFill/>
            </p:grpSpPr>
            <p:sp>
              <p:nvSpPr>
                <p:cNvPr id="376" name="フリーフォーム: 図形 375">
                  <a:extLst>
                    <a:ext uri="{FF2B5EF4-FFF2-40B4-BE49-F238E27FC236}">
                      <a16:creationId xmlns:a16="http://schemas.microsoft.com/office/drawing/2014/main" id="{0D7E2AE4-84BB-36EE-3369-8805B9B9850C}"/>
                    </a:ext>
                  </a:extLst>
                </p:cNvPr>
                <p:cNvSpPr/>
                <p:nvPr/>
              </p:nvSpPr>
              <p:spPr>
                <a:xfrm>
                  <a:off x="4759495" y="744953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77" name="フリーフォーム: 図形 376">
                  <a:extLst>
                    <a:ext uri="{FF2B5EF4-FFF2-40B4-BE49-F238E27FC236}">
                      <a16:creationId xmlns:a16="http://schemas.microsoft.com/office/drawing/2014/main" id="{BB770A2F-4D9D-583C-8B1C-A59DB2FC074C}"/>
                    </a:ext>
                  </a:extLst>
                </p:cNvPr>
                <p:cNvSpPr/>
                <p:nvPr/>
              </p:nvSpPr>
              <p:spPr>
                <a:xfrm>
                  <a:off x="4669456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78" name="フリーフォーム: 図形 377">
                  <a:extLst>
                    <a:ext uri="{FF2B5EF4-FFF2-40B4-BE49-F238E27FC236}">
                      <a16:creationId xmlns:a16="http://schemas.microsoft.com/office/drawing/2014/main" id="{6CB8BA1E-A973-6704-988C-85F4D6EE6244}"/>
                    </a:ext>
                  </a:extLst>
                </p:cNvPr>
                <p:cNvSpPr/>
                <p:nvPr/>
              </p:nvSpPr>
              <p:spPr>
                <a:xfrm>
                  <a:off x="3716541" y="744953"/>
                  <a:ext cx="382428" cy="1044112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79" name="フリーフォーム: 図形 378">
                  <a:extLst>
                    <a:ext uri="{FF2B5EF4-FFF2-40B4-BE49-F238E27FC236}">
                      <a16:creationId xmlns:a16="http://schemas.microsoft.com/office/drawing/2014/main" id="{F887FE8C-DED1-B400-81CB-C9A75FA4D2CE}"/>
                    </a:ext>
                  </a:extLst>
                </p:cNvPr>
                <p:cNvSpPr/>
                <p:nvPr/>
              </p:nvSpPr>
              <p:spPr>
                <a:xfrm>
                  <a:off x="3628178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0" name="フリーフォーム: 図形 379">
                  <a:extLst>
                    <a:ext uri="{FF2B5EF4-FFF2-40B4-BE49-F238E27FC236}">
                      <a16:creationId xmlns:a16="http://schemas.microsoft.com/office/drawing/2014/main" id="{EC4E9B35-0A31-DD1F-3CD1-2F161D23A9E1}"/>
                    </a:ext>
                  </a:extLst>
                </p:cNvPr>
                <p:cNvSpPr/>
                <p:nvPr/>
              </p:nvSpPr>
              <p:spPr>
                <a:xfrm>
                  <a:off x="3987587" y="546818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1" name="フリーフォーム: 図形 380">
                  <a:extLst>
                    <a:ext uri="{FF2B5EF4-FFF2-40B4-BE49-F238E27FC236}">
                      <a16:creationId xmlns:a16="http://schemas.microsoft.com/office/drawing/2014/main" id="{0ECD3C29-A6D2-B8F0-9DDF-AC36718546DF}"/>
                    </a:ext>
                  </a:extLst>
                </p:cNvPr>
                <p:cNvSpPr/>
                <p:nvPr/>
              </p:nvSpPr>
              <p:spPr>
                <a:xfrm>
                  <a:off x="3800836" y="274306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82" name="フリーフォーム: 図形 381">
                  <a:extLst>
                    <a:ext uri="{FF2B5EF4-FFF2-40B4-BE49-F238E27FC236}">
                      <a16:creationId xmlns:a16="http://schemas.microsoft.com/office/drawing/2014/main" id="{0C2B9368-C5C1-0AF9-9041-F7596C7A82BC}"/>
                    </a:ext>
                  </a:extLst>
                </p:cNvPr>
                <p:cNvSpPr/>
                <p:nvPr/>
              </p:nvSpPr>
              <p:spPr>
                <a:xfrm>
                  <a:off x="3890275" y="164775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83" name="グループ化 382">
              <a:extLst>
                <a:ext uri="{FF2B5EF4-FFF2-40B4-BE49-F238E27FC236}">
                  <a16:creationId xmlns:a16="http://schemas.microsoft.com/office/drawing/2014/main" id="{063F2129-8AB2-A3C4-CA96-8BE5692609C4}"/>
                </a:ext>
              </a:extLst>
            </p:cNvPr>
            <p:cNvGrpSpPr/>
            <p:nvPr/>
          </p:nvGrpSpPr>
          <p:grpSpPr>
            <a:xfrm>
              <a:off x="847896" y="4661712"/>
              <a:ext cx="864000" cy="1728000"/>
              <a:chOff x="155341" y="224644"/>
              <a:chExt cx="1661470" cy="2664296"/>
            </a:xfrm>
          </p:grpSpPr>
          <p:sp>
            <p:nvSpPr>
              <p:cNvPr id="384" name="正方形/長方形 383">
                <a:extLst>
                  <a:ext uri="{FF2B5EF4-FFF2-40B4-BE49-F238E27FC236}">
                    <a16:creationId xmlns:a16="http://schemas.microsoft.com/office/drawing/2014/main" id="{ECBA329A-ABBB-8EC9-5383-327AA84562C2}"/>
                  </a:ext>
                </a:extLst>
              </p:cNvPr>
              <p:cNvSpPr/>
              <p:nvPr/>
            </p:nvSpPr>
            <p:spPr>
              <a:xfrm>
                <a:off x="155341" y="224644"/>
                <a:ext cx="1661470" cy="266429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85" name="グループ化 384">
                <a:extLst>
                  <a:ext uri="{FF2B5EF4-FFF2-40B4-BE49-F238E27FC236}">
                    <a16:creationId xmlns:a16="http://schemas.microsoft.com/office/drawing/2014/main" id="{E2D2CEC6-FD46-20C6-B8CE-B274BC4AB615}"/>
                  </a:ext>
                </a:extLst>
              </p:cNvPr>
              <p:cNvGrpSpPr/>
              <p:nvPr/>
            </p:nvGrpSpPr>
            <p:grpSpPr>
              <a:xfrm>
                <a:off x="227348" y="296652"/>
                <a:ext cx="1513745" cy="2522142"/>
                <a:chOff x="3628178" y="546818"/>
                <a:chExt cx="1513745" cy="2522142"/>
              </a:xfrm>
              <a:noFill/>
            </p:grpSpPr>
            <p:sp>
              <p:nvSpPr>
                <p:cNvPr id="386" name="フリーフォーム: 図形 385">
                  <a:extLst>
                    <a:ext uri="{FF2B5EF4-FFF2-40B4-BE49-F238E27FC236}">
                      <a16:creationId xmlns:a16="http://schemas.microsoft.com/office/drawing/2014/main" id="{2C7B94BB-70E7-447C-D465-8B5D5D52AD5E}"/>
                    </a:ext>
                  </a:extLst>
                </p:cNvPr>
                <p:cNvSpPr/>
                <p:nvPr/>
              </p:nvSpPr>
              <p:spPr>
                <a:xfrm>
                  <a:off x="4759495" y="744953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7" name="フリーフォーム: 図形 386">
                  <a:extLst>
                    <a:ext uri="{FF2B5EF4-FFF2-40B4-BE49-F238E27FC236}">
                      <a16:creationId xmlns:a16="http://schemas.microsoft.com/office/drawing/2014/main" id="{361FE44F-A24F-E903-1F44-465BEDDCC036}"/>
                    </a:ext>
                  </a:extLst>
                </p:cNvPr>
                <p:cNvSpPr/>
                <p:nvPr/>
              </p:nvSpPr>
              <p:spPr>
                <a:xfrm>
                  <a:off x="4669456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8" name="フリーフォーム: 図形 387">
                  <a:extLst>
                    <a:ext uri="{FF2B5EF4-FFF2-40B4-BE49-F238E27FC236}">
                      <a16:creationId xmlns:a16="http://schemas.microsoft.com/office/drawing/2014/main" id="{0D89CC4E-DF3C-6D98-286A-A8DA48FC36D3}"/>
                    </a:ext>
                  </a:extLst>
                </p:cNvPr>
                <p:cNvSpPr/>
                <p:nvPr/>
              </p:nvSpPr>
              <p:spPr>
                <a:xfrm>
                  <a:off x="3716541" y="744953"/>
                  <a:ext cx="382428" cy="1044112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89" name="フリーフォーム: 図形 388">
                  <a:extLst>
                    <a:ext uri="{FF2B5EF4-FFF2-40B4-BE49-F238E27FC236}">
                      <a16:creationId xmlns:a16="http://schemas.microsoft.com/office/drawing/2014/main" id="{F2569861-05C5-8FFE-CA07-E461EF24CFD3}"/>
                    </a:ext>
                  </a:extLst>
                </p:cNvPr>
                <p:cNvSpPr/>
                <p:nvPr/>
              </p:nvSpPr>
              <p:spPr>
                <a:xfrm>
                  <a:off x="3628178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0" name="フリーフォーム: 図形 389">
                  <a:extLst>
                    <a:ext uri="{FF2B5EF4-FFF2-40B4-BE49-F238E27FC236}">
                      <a16:creationId xmlns:a16="http://schemas.microsoft.com/office/drawing/2014/main" id="{2647DC6A-0969-8A54-1ECF-F174209456D2}"/>
                    </a:ext>
                  </a:extLst>
                </p:cNvPr>
                <p:cNvSpPr/>
                <p:nvPr/>
              </p:nvSpPr>
              <p:spPr>
                <a:xfrm>
                  <a:off x="3987587" y="546818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1" name="フリーフォーム: 図形 390">
                  <a:extLst>
                    <a:ext uri="{FF2B5EF4-FFF2-40B4-BE49-F238E27FC236}">
                      <a16:creationId xmlns:a16="http://schemas.microsoft.com/office/drawing/2014/main" id="{67D93838-2791-D299-330F-CA99AD5276C3}"/>
                    </a:ext>
                  </a:extLst>
                </p:cNvPr>
                <p:cNvSpPr/>
                <p:nvPr/>
              </p:nvSpPr>
              <p:spPr>
                <a:xfrm>
                  <a:off x="3800836" y="274306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92" name="フリーフォーム: 図形 391">
                  <a:extLst>
                    <a:ext uri="{FF2B5EF4-FFF2-40B4-BE49-F238E27FC236}">
                      <a16:creationId xmlns:a16="http://schemas.microsoft.com/office/drawing/2014/main" id="{13EAC717-FA6B-36EA-3AD8-44023114AF71}"/>
                    </a:ext>
                  </a:extLst>
                </p:cNvPr>
                <p:cNvSpPr/>
                <p:nvPr/>
              </p:nvSpPr>
              <p:spPr>
                <a:xfrm>
                  <a:off x="3890275" y="164775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393" name="グループ化 392">
              <a:extLst>
                <a:ext uri="{FF2B5EF4-FFF2-40B4-BE49-F238E27FC236}">
                  <a16:creationId xmlns:a16="http://schemas.microsoft.com/office/drawing/2014/main" id="{04F49201-0283-7DFE-8B66-C8BA12CA243F}"/>
                </a:ext>
              </a:extLst>
            </p:cNvPr>
            <p:cNvGrpSpPr/>
            <p:nvPr/>
          </p:nvGrpSpPr>
          <p:grpSpPr>
            <a:xfrm>
              <a:off x="5384304" y="4661520"/>
              <a:ext cx="864000" cy="1728000"/>
              <a:chOff x="155341" y="224644"/>
              <a:chExt cx="1661470" cy="2664296"/>
            </a:xfrm>
          </p:grpSpPr>
          <p:sp>
            <p:nvSpPr>
              <p:cNvPr id="394" name="正方形/長方形 393">
                <a:extLst>
                  <a:ext uri="{FF2B5EF4-FFF2-40B4-BE49-F238E27FC236}">
                    <a16:creationId xmlns:a16="http://schemas.microsoft.com/office/drawing/2014/main" id="{A2859F36-66CA-F703-2EB5-66FA32BB7E49}"/>
                  </a:ext>
                </a:extLst>
              </p:cNvPr>
              <p:cNvSpPr/>
              <p:nvPr/>
            </p:nvSpPr>
            <p:spPr>
              <a:xfrm>
                <a:off x="155341" y="224644"/>
                <a:ext cx="1661470" cy="266429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95" name="グループ化 394">
                <a:extLst>
                  <a:ext uri="{FF2B5EF4-FFF2-40B4-BE49-F238E27FC236}">
                    <a16:creationId xmlns:a16="http://schemas.microsoft.com/office/drawing/2014/main" id="{95FA11C1-D8DE-5446-9A1C-DAD57DA97567}"/>
                  </a:ext>
                </a:extLst>
              </p:cNvPr>
              <p:cNvGrpSpPr/>
              <p:nvPr/>
            </p:nvGrpSpPr>
            <p:grpSpPr>
              <a:xfrm>
                <a:off x="227348" y="296652"/>
                <a:ext cx="1513745" cy="2522142"/>
                <a:chOff x="3628178" y="546818"/>
                <a:chExt cx="1513745" cy="2522142"/>
              </a:xfrm>
              <a:noFill/>
            </p:grpSpPr>
            <p:sp>
              <p:nvSpPr>
                <p:cNvPr id="396" name="フリーフォーム: 図形 395">
                  <a:extLst>
                    <a:ext uri="{FF2B5EF4-FFF2-40B4-BE49-F238E27FC236}">
                      <a16:creationId xmlns:a16="http://schemas.microsoft.com/office/drawing/2014/main" id="{4A0F7A29-EF5E-206C-1A70-871EAE58E87C}"/>
                    </a:ext>
                  </a:extLst>
                </p:cNvPr>
                <p:cNvSpPr/>
                <p:nvPr/>
              </p:nvSpPr>
              <p:spPr>
                <a:xfrm>
                  <a:off x="4759495" y="744953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7" name="フリーフォーム: 図形 396">
                  <a:extLst>
                    <a:ext uri="{FF2B5EF4-FFF2-40B4-BE49-F238E27FC236}">
                      <a16:creationId xmlns:a16="http://schemas.microsoft.com/office/drawing/2014/main" id="{0C017368-8DFC-5FB5-5257-9D8B6C288997}"/>
                    </a:ext>
                  </a:extLst>
                </p:cNvPr>
                <p:cNvSpPr/>
                <p:nvPr/>
              </p:nvSpPr>
              <p:spPr>
                <a:xfrm>
                  <a:off x="4669456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8" name="フリーフォーム: 図形 397">
                  <a:extLst>
                    <a:ext uri="{FF2B5EF4-FFF2-40B4-BE49-F238E27FC236}">
                      <a16:creationId xmlns:a16="http://schemas.microsoft.com/office/drawing/2014/main" id="{5E62E5B2-DB62-9604-3DB6-8369EDF02CAD}"/>
                    </a:ext>
                  </a:extLst>
                </p:cNvPr>
                <p:cNvSpPr/>
                <p:nvPr/>
              </p:nvSpPr>
              <p:spPr>
                <a:xfrm>
                  <a:off x="3716541" y="744953"/>
                  <a:ext cx="382428" cy="1044112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399" name="フリーフォーム: 図形 398">
                  <a:extLst>
                    <a:ext uri="{FF2B5EF4-FFF2-40B4-BE49-F238E27FC236}">
                      <a16:creationId xmlns:a16="http://schemas.microsoft.com/office/drawing/2014/main" id="{128F50D4-ED84-4B99-DD1B-79091AE3C373}"/>
                    </a:ext>
                  </a:extLst>
                </p:cNvPr>
                <p:cNvSpPr/>
                <p:nvPr/>
              </p:nvSpPr>
              <p:spPr>
                <a:xfrm>
                  <a:off x="3628178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00" name="フリーフォーム: 図形 399">
                  <a:extLst>
                    <a:ext uri="{FF2B5EF4-FFF2-40B4-BE49-F238E27FC236}">
                      <a16:creationId xmlns:a16="http://schemas.microsoft.com/office/drawing/2014/main" id="{E987F8CD-8FBF-22D7-2709-5C8297010413}"/>
                    </a:ext>
                  </a:extLst>
                </p:cNvPr>
                <p:cNvSpPr/>
                <p:nvPr/>
              </p:nvSpPr>
              <p:spPr>
                <a:xfrm>
                  <a:off x="3987587" y="546818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1" name="フリーフォーム: 図形 400">
                  <a:extLst>
                    <a:ext uri="{FF2B5EF4-FFF2-40B4-BE49-F238E27FC236}">
                      <a16:creationId xmlns:a16="http://schemas.microsoft.com/office/drawing/2014/main" id="{8B93079F-E770-E86D-1432-8D39FE67FBB4}"/>
                    </a:ext>
                  </a:extLst>
                </p:cNvPr>
                <p:cNvSpPr/>
                <p:nvPr/>
              </p:nvSpPr>
              <p:spPr>
                <a:xfrm>
                  <a:off x="3800836" y="274306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02" name="フリーフォーム: 図形 401">
                  <a:extLst>
                    <a:ext uri="{FF2B5EF4-FFF2-40B4-BE49-F238E27FC236}">
                      <a16:creationId xmlns:a16="http://schemas.microsoft.com/office/drawing/2014/main" id="{B6A8CBF7-9945-CD09-A315-711E5830DC9B}"/>
                    </a:ext>
                  </a:extLst>
                </p:cNvPr>
                <p:cNvSpPr/>
                <p:nvPr/>
              </p:nvSpPr>
              <p:spPr>
                <a:xfrm>
                  <a:off x="3890275" y="164775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403" name="グループ化 402">
              <a:extLst>
                <a:ext uri="{FF2B5EF4-FFF2-40B4-BE49-F238E27FC236}">
                  <a16:creationId xmlns:a16="http://schemas.microsoft.com/office/drawing/2014/main" id="{AC3DC3F4-E836-E457-BE8A-C0941A53C018}"/>
                </a:ext>
              </a:extLst>
            </p:cNvPr>
            <p:cNvGrpSpPr/>
            <p:nvPr/>
          </p:nvGrpSpPr>
          <p:grpSpPr>
            <a:xfrm>
              <a:off x="1711992" y="4661520"/>
              <a:ext cx="864000" cy="1728000"/>
              <a:chOff x="155341" y="224644"/>
              <a:chExt cx="1661470" cy="2664296"/>
            </a:xfrm>
          </p:grpSpPr>
          <p:sp>
            <p:nvSpPr>
              <p:cNvPr id="404" name="正方形/長方形 403">
                <a:extLst>
                  <a:ext uri="{FF2B5EF4-FFF2-40B4-BE49-F238E27FC236}">
                    <a16:creationId xmlns:a16="http://schemas.microsoft.com/office/drawing/2014/main" id="{44C5BA8C-975F-7FD4-A060-B73BC059AB9F}"/>
                  </a:ext>
                </a:extLst>
              </p:cNvPr>
              <p:cNvSpPr/>
              <p:nvPr/>
            </p:nvSpPr>
            <p:spPr>
              <a:xfrm>
                <a:off x="155341" y="224644"/>
                <a:ext cx="1661470" cy="266429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05" name="グループ化 404">
                <a:extLst>
                  <a:ext uri="{FF2B5EF4-FFF2-40B4-BE49-F238E27FC236}">
                    <a16:creationId xmlns:a16="http://schemas.microsoft.com/office/drawing/2014/main" id="{9B943CA4-6E6A-1FB8-C4CF-C7A6136DFB87}"/>
                  </a:ext>
                </a:extLst>
              </p:cNvPr>
              <p:cNvGrpSpPr/>
              <p:nvPr/>
            </p:nvGrpSpPr>
            <p:grpSpPr>
              <a:xfrm>
                <a:off x="227348" y="296652"/>
                <a:ext cx="1513745" cy="2522142"/>
                <a:chOff x="3628178" y="546818"/>
                <a:chExt cx="1513745" cy="2522142"/>
              </a:xfrm>
              <a:noFill/>
            </p:grpSpPr>
            <p:sp>
              <p:nvSpPr>
                <p:cNvPr id="406" name="フリーフォーム: 図形 405">
                  <a:extLst>
                    <a:ext uri="{FF2B5EF4-FFF2-40B4-BE49-F238E27FC236}">
                      <a16:creationId xmlns:a16="http://schemas.microsoft.com/office/drawing/2014/main" id="{000A15F0-CD33-C8D8-E878-A0ECFD5C0159}"/>
                    </a:ext>
                  </a:extLst>
                </p:cNvPr>
                <p:cNvSpPr/>
                <p:nvPr/>
              </p:nvSpPr>
              <p:spPr>
                <a:xfrm>
                  <a:off x="4759495" y="744953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07" name="フリーフォーム: 図形 406">
                  <a:extLst>
                    <a:ext uri="{FF2B5EF4-FFF2-40B4-BE49-F238E27FC236}">
                      <a16:creationId xmlns:a16="http://schemas.microsoft.com/office/drawing/2014/main" id="{4F7C09A1-E030-EB5D-9160-44CB7D47F8E7}"/>
                    </a:ext>
                  </a:extLst>
                </p:cNvPr>
                <p:cNvSpPr/>
                <p:nvPr/>
              </p:nvSpPr>
              <p:spPr>
                <a:xfrm>
                  <a:off x="4669456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08" name="フリーフォーム: 図形 407">
                  <a:extLst>
                    <a:ext uri="{FF2B5EF4-FFF2-40B4-BE49-F238E27FC236}">
                      <a16:creationId xmlns:a16="http://schemas.microsoft.com/office/drawing/2014/main" id="{3566FC9E-72A2-AEBE-BC2E-996C33482D6D}"/>
                    </a:ext>
                  </a:extLst>
                </p:cNvPr>
                <p:cNvSpPr/>
                <p:nvPr/>
              </p:nvSpPr>
              <p:spPr>
                <a:xfrm>
                  <a:off x="3716541" y="744953"/>
                  <a:ext cx="382428" cy="1044112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09" name="フリーフォーム: 図形 408">
                  <a:extLst>
                    <a:ext uri="{FF2B5EF4-FFF2-40B4-BE49-F238E27FC236}">
                      <a16:creationId xmlns:a16="http://schemas.microsoft.com/office/drawing/2014/main" id="{37B163D7-8CEE-601B-8F69-348EF1804A10}"/>
                    </a:ext>
                  </a:extLst>
                </p:cNvPr>
                <p:cNvSpPr/>
                <p:nvPr/>
              </p:nvSpPr>
              <p:spPr>
                <a:xfrm>
                  <a:off x="3628178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10" name="フリーフォーム: 図形 409">
                  <a:extLst>
                    <a:ext uri="{FF2B5EF4-FFF2-40B4-BE49-F238E27FC236}">
                      <a16:creationId xmlns:a16="http://schemas.microsoft.com/office/drawing/2014/main" id="{DE2ED5EC-3BE1-D3BA-97B2-32CA1059D6F2}"/>
                    </a:ext>
                  </a:extLst>
                </p:cNvPr>
                <p:cNvSpPr/>
                <p:nvPr/>
              </p:nvSpPr>
              <p:spPr>
                <a:xfrm>
                  <a:off x="3987587" y="546818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1" name="フリーフォーム: 図形 410">
                  <a:extLst>
                    <a:ext uri="{FF2B5EF4-FFF2-40B4-BE49-F238E27FC236}">
                      <a16:creationId xmlns:a16="http://schemas.microsoft.com/office/drawing/2014/main" id="{709A5141-F020-C7BE-1C3A-7B50C0F13319}"/>
                    </a:ext>
                  </a:extLst>
                </p:cNvPr>
                <p:cNvSpPr/>
                <p:nvPr/>
              </p:nvSpPr>
              <p:spPr>
                <a:xfrm>
                  <a:off x="3800836" y="274306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12" name="フリーフォーム: 図形 411">
                  <a:extLst>
                    <a:ext uri="{FF2B5EF4-FFF2-40B4-BE49-F238E27FC236}">
                      <a16:creationId xmlns:a16="http://schemas.microsoft.com/office/drawing/2014/main" id="{BAB67E21-A7EC-93B9-74C8-0493796F8A01}"/>
                    </a:ext>
                  </a:extLst>
                </p:cNvPr>
                <p:cNvSpPr/>
                <p:nvPr/>
              </p:nvSpPr>
              <p:spPr>
                <a:xfrm>
                  <a:off x="3890275" y="164775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413" name="グループ化 412">
              <a:extLst>
                <a:ext uri="{FF2B5EF4-FFF2-40B4-BE49-F238E27FC236}">
                  <a16:creationId xmlns:a16="http://schemas.microsoft.com/office/drawing/2014/main" id="{E1C3692C-91EE-8D82-0020-DA1CA32D8011}"/>
                </a:ext>
              </a:extLst>
            </p:cNvPr>
            <p:cNvGrpSpPr/>
            <p:nvPr/>
          </p:nvGrpSpPr>
          <p:grpSpPr>
            <a:xfrm>
              <a:off x="3224064" y="4661520"/>
              <a:ext cx="864000" cy="1728000"/>
              <a:chOff x="155341" y="224644"/>
              <a:chExt cx="1661470" cy="2664296"/>
            </a:xfrm>
          </p:grpSpPr>
          <p:sp>
            <p:nvSpPr>
              <p:cNvPr id="414" name="正方形/長方形 413">
                <a:extLst>
                  <a:ext uri="{FF2B5EF4-FFF2-40B4-BE49-F238E27FC236}">
                    <a16:creationId xmlns:a16="http://schemas.microsoft.com/office/drawing/2014/main" id="{A9779A80-B314-1260-4100-F857C453C8D1}"/>
                  </a:ext>
                </a:extLst>
              </p:cNvPr>
              <p:cNvSpPr/>
              <p:nvPr/>
            </p:nvSpPr>
            <p:spPr>
              <a:xfrm>
                <a:off x="155341" y="224644"/>
                <a:ext cx="1661470" cy="266429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15" name="グループ化 414">
                <a:extLst>
                  <a:ext uri="{FF2B5EF4-FFF2-40B4-BE49-F238E27FC236}">
                    <a16:creationId xmlns:a16="http://schemas.microsoft.com/office/drawing/2014/main" id="{3F1E42C6-A5BE-A969-6670-582BF64D0EF8}"/>
                  </a:ext>
                </a:extLst>
              </p:cNvPr>
              <p:cNvGrpSpPr/>
              <p:nvPr/>
            </p:nvGrpSpPr>
            <p:grpSpPr>
              <a:xfrm>
                <a:off x="227348" y="296652"/>
                <a:ext cx="1513745" cy="2522142"/>
                <a:chOff x="3628178" y="546818"/>
                <a:chExt cx="1513745" cy="2522142"/>
              </a:xfrm>
              <a:noFill/>
            </p:grpSpPr>
            <p:sp>
              <p:nvSpPr>
                <p:cNvPr id="416" name="フリーフォーム: 図形 415">
                  <a:extLst>
                    <a:ext uri="{FF2B5EF4-FFF2-40B4-BE49-F238E27FC236}">
                      <a16:creationId xmlns:a16="http://schemas.microsoft.com/office/drawing/2014/main" id="{FF39D061-D733-04DB-F13C-FF9BBE794E65}"/>
                    </a:ext>
                  </a:extLst>
                </p:cNvPr>
                <p:cNvSpPr/>
                <p:nvPr/>
              </p:nvSpPr>
              <p:spPr>
                <a:xfrm>
                  <a:off x="4759495" y="744953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17" name="フリーフォーム: 図形 416">
                  <a:extLst>
                    <a:ext uri="{FF2B5EF4-FFF2-40B4-BE49-F238E27FC236}">
                      <a16:creationId xmlns:a16="http://schemas.microsoft.com/office/drawing/2014/main" id="{F520A1B5-90AC-B9EC-8F2A-BC2B2216A142}"/>
                    </a:ext>
                  </a:extLst>
                </p:cNvPr>
                <p:cNvSpPr/>
                <p:nvPr/>
              </p:nvSpPr>
              <p:spPr>
                <a:xfrm>
                  <a:off x="4669456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18" name="フリーフォーム: 図形 417">
                  <a:extLst>
                    <a:ext uri="{FF2B5EF4-FFF2-40B4-BE49-F238E27FC236}">
                      <a16:creationId xmlns:a16="http://schemas.microsoft.com/office/drawing/2014/main" id="{99480C92-57F6-3DAC-734F-41BB722CC4C0}"/>
                    </a:ext>
                  </a:extLst>
                </p:cNvPr>
                <p:cNvSpPr/>
                <p:nvPr/>
              </p:nvSpPr>
              <p:spPr>
                <a:xfrm>
                  <a:off x="3716541" y="744953"/>
                  <a:ext cx="382428" cy="1044112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19" name="フリーフォーム: 図形 418">
                  <a:extLst>
                    <a:ext uri="{FF2B5EF4-FFF2-40B4-BE49-F238E27FC236}">
                      <a16:creationId xmlns:a16="http://schemas.microsoft.com/office/drawing/2014/main" id="{1A30A20E-10C6-F782-9544-7155CE977EEA}"/>
                    </a:ext>
                  </a:extLst>
                </p:cNvPr>
                <p:cNvSpPr/>
                <p:nvPr/>
              </p:nvSpPr>
              <p:spPr>
                <a:xfrm>
                  <a:off x="3628178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20" name="フリーフォーム: 図形 419">
                  <a:extLst>
                    <a:ext uri="{FF2B5EF4-FFF2-40B4-BE49-F238E27FC236}">
                      <a16:creationId xmlns:a16="http://schemas.microsoft.com/office/drawing/2014/main" id="{A3531928-2A3D-BFE3-7639-48F1A94031A2}"/>
                    </a:ext>
                  </a:extLst>
                </p:cNvPr>
                <p:cNvSpPr/>
                <p:nvPr/>
              </p:nvSpPr>
              <p:spPr>
                <a:xfrm>
                  <a:off x="3987587" y="546818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1" name="フリーフォーム: 図形 420">
                  <a:extLst>
                    <a:ext uri="{FF2B5EF4-FFF2-40B4-BE49-F238E27FC236}">
                      <a16:creationId xmlns:a16="http://schemas.microsoft.com/office/drawing/2014/main" id="{82950052-0259-A759-1B87-FF4B793A9FFC}"/>
                    </a:ext>
                  </a:extLst>
                </p:cNvPr>
                <p:cNvSpPr/>
                <p:nvPr/>
              </p:nvSpPr>
              <p:spPr>
                <a:xfrm>
                  <a:off x="3800836" y="274306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22" name="フリーフォーム: 図形 421">
                  <a:extLst>
                    <a:ext uri="{FF2B5EF4-FFF2-40B4-BE49-F238E27FC236}">
                      <a16:creationId xmlns:a16="http://schemas.microsoft.com/office/drawing/2014/main" id="{875BA797-6D25-4BA2-720A-3F74D5878114}"/>
                    </a:ext>
                  </a:extLst>
                </p:cNvPr>
                <p:cNvSpPr/>
                <p:nvPr/>
              </p:nvSpPr>
              <p:spPr>
                <a:xfrm>
                  <a:off x="3890275" y="164775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  <p:grpSp>
          <p:nvGrpSpPr>
            <p:cNvPr id="423" name="グループ化 422">
              <a:extLst>
                <a:ext uri="{FF2B5EF4-FFF2-40B4-BE49-F238E27FC236}">
                  <a16:creationId xmlns:a16="http://schemas.microsoft.com/office/drawing/2014/main" id="{F7505067-0ED5-9204-2BBC-86DD4AD5C004}"/>
                </a:ext>
              </a:extLst>
            </p:cNvPr>
            <p:cNvGrpSpPr/>
            <p:nvPr/>
          </p:nvGrpSpPr>
          <p:grpSpPr>
            <a:xfrm>
              <a:off x="4088160" y="4661520"/>
              <a:ext cx="864000" cy="1728000"/>
              <a:chOff x="155341" y="224644"/>
              <a:chExt cx="1661470" cy="2664296"/>
            </a:xfrm>
          </p:grpSpPr>
          <p:sp>
            <p:nvSpPr>
              <p:cNvPr id="424" name="正方形/長方形 423">
                <a:extLst>
                  <a:ext uri="{FF2B5EF4-FFF2-40B4-BE49-F238E27FC236}">
                    <a16:creationId xmlns:a16="http://schemas.microsoft.com/office/drawing/2014/main" id="{517F03A9-7720-0F71-FCEB-4625D7146D6D}"/>
                  </a:ext>
                </a:extLst>
              </p:cNvPr>
              <p:cNvSpPr/>
              <p:nvPr/>
            </p:nvSpPr>
            <p:spPr>
              <a:xfrm>
                <a:off x="155341" y="224644"/>
                <a:ext cx="1661470" cy="2664296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425" name="グループ化 424">
                <a:extLst>
                  <a:ext uri="{FF2B5EF4-FFF2-40B4-BE49-F238E27FC236}">
                    <a16:creationId xmlns:a16="http://schemas.microsoft.com/office/drawing/2014/main" id="{FD574AC3-482D-802A-1147-6DB11EC830AB}"/>
                  </a:ext>
                </a:extLst>
              </p:cNvPr>
              <p:cNvGrpSpPr/>
              <p:nvPr/>
            </p:nvGrpSpPr>
            <p:grpSpPr>
              <a:xfrm>
                <a:off x="227348" y="296652"/>
                <a:ext cx="1513745" cy="2522142"/>
                <a:chOff x="3628178" y="546818"/>
                <a:chExt cx="1513745" cy="2522142"/>
              </a:xfrm>
              <a:noFill/>
            </p:grpSpPr>
            <p:sp>
              <p:nvSpPr>
                <p:cNvPr id="426" name="フリーフォーム: 図形 425">
                  <a:extLst>
                    <a:ext uri="{FF2B5EF4-FFF2-40B4-BE49-F238E27FC236}">
                      <a16:creationId xmlns:a16="http://schemas.microsoft.com/office/drawing/2014/main" id="{565FCC66-7C53-1C62-F0B8-4D2864BBA150}"/>
                    </a:ext>
                  </a:extLst>
                </p:cNvPr>
                <p:cNvSpPr/>
                <p:nvPr/>
              </p:nvSpPr>
              <p:spPr>
                <a:xfrm>
                  <a:off x="4759495" y="744953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27" name="フリーフォーム: 図形 426">
                  <a:extLst>
                    <a:ext uri="{FF2B5EF4-FFF2-40B4-BE49-F238E27FC236}">
                      <a16:creationId xmlns:a16="http://schemas.microsoft.com/office/drawing/2014/main" id="{07B4E498-31D9-9819-A73F-56E592D13105}"/>
                    </a:ext>
                  </a:extLst>
                </p:cNvPr>
                <p:cNvSpPr/>
                <p:nvPr/>
              </p:nvSpPr>
              <p:spPr>
                <a:xfrm>
                  <a:off x="4669456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28" name="フリーフォーム: 図形 427">
                  <a:extLst>
                    <a:ext uri="{FF2B5EF4-FFF2-40B4-BE49-F238E27FC236}">
                      <a16:creationId xmlns:a16="http://schemas.microsoft.com/office/drawing/2014/main" id="{A9496604-DA3F-8825-A6D3-3E1A889A5EF5}"/>
                    </a:ext>
                  </a:extLst>
                </p:cNvPr>
                <p:cNvSpPr/>
                <p:nvPr/>
              </p:nvSpPr>
              <p:spPr>
                <a:xfrm>
                  <a:off x="3716541" y="744953"/>
                  <a:ext cx="382428" cy="1044112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grpFill/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29" name="フリーフォーム: 図形 428">
                  <a:extLst>
                    <a:ext uri="{FF2B5EF4-FFF2-40B4-BE49-F238E27FC236}">
                      <a16:creationId xmlns:a16="http://schemas.microsoft.com/office/drawing/2014/main" id="{2AAB1225-EDA4-FB0E-8704-42DEE66B29E1}"/>
                    </a:ext>
                  </a:extLst>
                </p:cNvPr>
                <p:cNvSpPr/>
                <p:nvPr/>
              </p:nvSpPr>
              <p:spPr>
                <a:xfrm>
                  <a:off x="3628178" y="1836497"/>
                  <a:ext cx="382428" cy="1044111"/>
                </a:xfrm>
                <a:custGeom>
                  <a:avLst/>
                  <a:gdLst>
                    <a:gd name="connsiteX0" fmla="*/ 66833 w 400999"/>
                    <a:gd name="connsiteY0" fmla="*/ 179234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79234 h 1063255"/>
                    <a:gd name="connsiteX0" fmla="*/ 63795 w 400999"/>
                    <a:gd name="connsiteY0" fmla="*/ 191385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3795 w 400999"/>
                    <a:gd name="connsiteY6" fmla="*/ 191385 h 1063255"/>
                    <a:gd name="connsiteX0" fmla="*/ 66833 w 400999"/>
                    <a:gd name="connsiteY0" fmla="*/ 161007 h 1063255"/>
                    <a:gd name="connsiteX1" fmla="*/ 239992 w 400999"/>
                    <a:gd name="connsiteY1" fmla="*/ 0 h 1063255"/>
                    <a:gd name="connsiteX2" fmla="*/ 400999 w 400999"/>
                    <a:gd name="connsiteY2" fmla="*/ 176196 h 1063255"/>
                    <a:gd name="connsiteX3" fmla="*/ 340242 w 400999"/>
                    <a:gd name="connsiteY3" fmla="*/ 893134 h 1063255"/>
                    <a:gd name="connsiteX4" fmla="*/ 142780 w 400999"/>
                    <a:gd name="connsiteY4" fmla="*/ 1063255 h 1063255"/>
                    <a:gd name="connsiteX5" fmla="*/ 0 w 400999"/>
                    <a:gd name="connsiteY5" fmla="*/ 890097 h 1063255"/>
                    <a:gd name="connsiteX6" fmla="*/ 66833 w 400999"/>
                    <a:gd name="connsiteY6" fmla="*/ 161007 h 1063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0999" h="1063255">
                      <a:moveTo>
                        <a:pt x="66833" y="161007"/>
                      </a:moveTo>
                      <a:lnTo>
                        <a:pt x="239992" y="0"/>
                      </a:lnTo>
                      <a:lnTo>
                        <a:pt x="400999" y="176196"/>
                      </a:lnTo>
                      <a:lnTo>
                        <a:pt x="340242" y="893134"/>
                      </a:lnTo>
                      <a:lnTo>
                        <a:pt x="142780" y="1063255"/>
                      </a:lnTo>
                      <a:lnTo>
                        <a:pt x="0" y="890097"/>
                      </a:lnTo>
                      <a:lnTo>
                        <a:pt x="66833" y="16100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430" name="フリーフォーム: 図形 429">
                  <a:extLst>
                    <a:ext uri="{FF2B5EF4-FFF2-40B4-BE49-F238E27FC236}">
                      <a16:creationId xmlns:a16="http://schemas.microsoft.com/office/drawing/2014/main" id="{B941AE2C-8796-876A-FC06-34968BC99433}"/>
                    </a:ext>
                  </a:extLst>
                </p:cNvPr>
                <p:cNvSpPr/>
                <p:nvPr/>
              </p:nvSpPr>
              <p:spPr>
                <a:xfrm>
                  <a:off x="3987587" y="546818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1" name="フリーフォーム: 図形 430">
                  <a:extLst>
                    <a:ext uri="{FF2B5EF4-FFF2-40B4-BE49-F238E27FC236}">
                      <a16:creationId xmlns:a16="http://schemas.microsoft.com/office/drawing/2014/main" id="{4CE96757-4358-F05A-04CB-EDCB9D487460}"/>
                    </a:ext>
                  </a:extLst>
                </p:cNvPr>
                <p:cNvSpPr/>
                <p:nvPr/>
              </p:nvSpPr>
              <p:spPr>
                <a:xfrm>
                  <a:off x="3800836" y="274306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32" name="フリーフォーム: 図形 431">
                  <a:extLst>
                    <a:ext uri="{FF2B5EF4-FFF2-40B4-BE49-F238E27FC236}">
                      <a16:creationId xmlns:a16="http://schemas.microsoft.com/office/drawing/2014/main" id="{0D74A91F-5F6E-C3AA-FDEC-4DC467D4DD82}"/>
                    </a:ext>
                  </a:extLst>
                </p:cNvPr>
                <p:cNvSpPr/>
                <p:nvPr/>
              </p:nvSpPr>
              <p:spPr>
                <a:xfrm>
                  <a:off x="3890275" y="1647756"/>
                  <a:ext cx="965698" cy="325894"/>
                </a:xfrm>
                <a:custGeom>
                  <a:avLst/>
                  <a:gdLst>
                    <a:gd name="connsiteX0" fmla="*/ 151894 w 1008574"/>
                    <a:gd name="connsiteY0" fmla="*/ 352394 h 352394"/>
                    <a:gd name="connsiteX1" fmla="*/ 0 w 1008574"/>
                    <a:gd name="connsiteY1" fmla="*/ 185311 h 352394"/>
                    <a:gd name="connsiteX2" fmla="*/ 191386 w 1008574"/>
                    <a:gd name="connsiteY2" fmla="*/ 0 h 352394"/>
                    <a:gd name="connsiteX3" fmla="*/ 865794 w 1008574"/>
                    <a:gd name="connsiteY3" fmla="*/ 3038 h 352394"/>
                    <a:gd name="connsiteX4" fmla="*/ 1008574 w 1008574"/>
                    <a:gd name="connsiteY4" fmla="*/ 176197 h 352394"/>
                    <a:gd name="connsiteX5" fmla="*/ 832378 w 1008574"/>
                    <a:gd name="connsiteY5" fmla="*/ 349356 h 352394"/>
                    <a:gd name="connsiteX6" fmla="*/ 151894 w 1008574"/>
                    <a:gd name="connsiteY6" fmla="*/ 352394 h 3523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08574" h="352394">
                      <a:moveTo>
                        <a:pt x="151894" y="352394"/>
                      </a:moveTo>
                      <a:lnTo>
                        <a:pt x="0" y="185311"/>
                      </a:lnTo>
                      <a:lnTo>
                        <a:pt x="191386" y="0"/>
                      </a:lnTo>
                      <a:lnTo>
                        <a:pt x="865794" y="3038"/>
                      </a:lnTo>
                      <a:lnTo>
                        <a:pt x="1008574" y="176197"/>
                      </a:lnTo>
                      <a:lnTo>
                        <a:pt x="832378" y="349356"/>
                      </a:lnTo>
                      <a:lnTo>
                        <a:pt x="151894" y="35239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0992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ワイド画面</PresentationFormat>
  <Paragraphs>60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2025-06-22T13:14:55Z</dcterms:created>
  <dcterms:modified xsi:type="dcterms:W3CDTF">2025-06-22T13:15:12Z</dcterms:modified>
</cp:coreProperties>
</file>