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8" r:id="rId3"/>
    <p:sldId id="258" r:id="rId4"/>
    <p:sldId id="259" r:id="rId5"/>
    <p:sldId id="260" r:id="rId6"/>
    <p:sldId id="264" r:id="rId7"/>
    <p:sldId id="271" r:id="rId8"/>
    <p:sldId id="275" r:id="rId9"/>
    <p:sldId id="276" r:id="rId10"/>
    <p:sldId id="263" r:id="rId11"/>
    <p:sldId id="265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83" d="100"/>
          <a:sy n="8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9BDE3-A4C5-4B51-9666-13EC2CCD40B5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FB161AC-7CC3-41E7-A6A0-4E018DCF045D}">
      <dgm:prSet phldrT="[Text]"/>
      <dgm:spPr/>
      <dgm:t>
        <a:bodyPr/>
        <a:lstStyle/>
        <a:p>
          <a:r>
            <a:rPr lang="en-US" dirty="0" err="1"/>
            <a:t>DBConnection</a:t>
          </a:r>
          <a:r>
            <a:rPr lang="en-US" dirty="0"/>
            <a:t> Service</a:t>
          </a:r>
        </a:p>
      </dgm:t>
    </dgm:pt>
    <dgm:pt modelId="{5C60C75F-EB66-4E3F-9E4B-BEF8C8CD03F5}" type="parTrans" cxnId="{929F8398-4405-4176-8A69-E615F29AB262}">
      <dgm:prSet/>
      <dgm:spPr/>
      <dgm:t>
        <a:bodyPr/>
        <a:lstStyle/>
        <a:p>
          <a:endParaRPr lang="en-US"/>
        </a:p>
      </dgm:t>
    </dgm:pt>
    <dgm:pt modelId="{99BC0F3D-CF3E-41E6-86B5-4142631175A5}" type="sibTrans" cxnId="{929F8398-4405-4176-8A69-E615F29AB262}">
      <dgm:prSet/>
      <dgm:spPr/>
      <dgm:t>
        <a:bodyPr/>
        <a:lstStyle/>
        <a:p>
          <a:endParaRPr lang="en-US"/>
        </a:p>
      </dgm:t>
    </dgm:pt>
    <dgm:pt modelId="{573ED81D-DED7-480F-97ED-9DE18597AD2B}">
      <dgm:prSet/>
      <dgm:spPr/>
      <dgm:t>
        <a:bodyPr/>
        <a:lstStyle/>
        <a:p>
          <a:r>
            <a:rPr lang="en-US"/>
            <a:t>Login Service</a:t>
          </a:r>
          <a:endParaRPr lang="en-US" dirty="0"/>
        </a:p>
      </dgm:t>
    </dgm:pt>
    <dgm:pt modelId="{01D408C0-D3E6-498B-B975-A5F4DEBCD7D1}" type="parTrans" cxnId="{A49EAEF6-CCCB-45FC-B459-64A9A442CFD1}">
      <dgm:prSet/>
      <dgm:spPr/>
      <dgm:t>
        <a:bodyPr/>
        <a:lstStyle/>
        <a:p>
          <a:endParaRPr lang="en-US"/>
        </a:p>
      </dgm:t>
    </dgm:pt>
    <dgm:pt modelId="{B294433F-3705-4C3E-8829-C0AE4E2772FE}" type="sibTrans" cxnId="{A49EAEF6-CCCB-45FC-B459-64A9A442CFD1}">
      <dgm:prSet/>
      <dgm:spPr/>
      <dgm:t>
        <a:bodyPr/>
        <a:lstStyle/>
        <a:p>
          <a:endParaRPr lang="en-US"/>
        </a:p>
      </dgm:t>
    </dgm:pt>
    <dgm:pt modelId="{CECE942E-89AE-46B4-9DCD-8490BFDBE538}">
      <dgm:prSet/>
      <dgm:spPr/>
      <dgm:t>
        <a:bodyPr/>
        <a:lstStyle/>
        <a:p>
          <a:r>
            <a:rPr lang="en-US"/>
            <a:t>Signup Service</a:t>
          </a:r>
          <a:endParaRPr lang="en-US" dirty="0"/>
        </a:p>
      </dgm:t>
    </dgm:pt>
    <dgm:pt modelId="{A6FF2AD2-56EA-4696-844B-71FA004BE867}" type="parTrans" cxnId="{2C2DDE01-62D4-41F5-B609-44BE97D6733F}">
      <dgm:prSet/>
      <dgm:spPr/>
      <dgm:t>
        <a:bodyPr/>
        <a:lstStyle/>
        <a:p>
          <a:endParaRPr lang="en-US"/>
        </a:p>
      </dgm:t>
    </dgm:pt>
    <dgm:pt modelId="{812BAA16-BA99-4A56-BC68-6D9EE92C3D96}" type="sibTrans" cxnId="{2C2DDE01-62D4-41F5-B609-44BE97D6733F}">
      <dgm:prSet/>
      <dgm:spPr/>
      <dgm:t>
        <a:bodyPr/>
        <a:lstStyle/>
        <a:p>
          <a:endParaRPr lang="en-US"/>
        </a:p>
      </dgm:t>
    </dgm:pt>
    <dgm:pt modelId="{016EACEF-AA79-4649-9D50-E750D2914A80}">
      <dgm:prSet/>
      <dgm:spPr/>
      <dgm:t>
        <a:bodyPr/>
        <a:lstStyle/>
        <a:p>
          <a:r>
            <a:rPr lang="en-US"/>
            <a:t>Mapper Service</a:t>
          </a:r>
          <a:endParaRPr lang="en-US" dirty="0"/>
        </a:p>
      </dgm:t>
    </dgm:pt>
    <dgm:pt modelId="{5B51E1B2-8E7B-4EFA-8087-612F986BE361}" type="parTrans" cxnId="{9955A941-A8AC-4CB6-8508-5AA526212541}">
      <dgm:prSet/>
      <dgm:spPr/>
      <dgm:t>
        <a:bodyPr/>
        <a:lstStyle/>
        <a:p>
          <a:endParaRPr lang="en-US"/>
        </a:p>
      </dgm:t>
    </dgm:pt>
    <dgm:pt modelId="{9DD8643F-7D5D-4822-A697-622AE8C96D10}" type="sibTrans" cxnId="{9955A941-A8AC-4CB6-8508-5AA526212541}">
      <dgm:prSet/>
      <dgm:spPr/>
      <dgm:t>
        <a:bodyPr/>
        <a:lstStyle/>
        <a:p>
          <a:endParaRPr lang="en-US"/>
        </a:p>
      </dgm:t>
    </dgm:pt>
    <dgm:pt modelId="{3AF841F7-7ACC-4AA2-A032-6D7E5ECF70D7}">
      <dgm:prSet/>
      <dgm:spPr/>
      <dgm:t>
        <a:bodyPr/>
        <a:lstStyle/>
        <a:p>
          <a:r>
            <a:rPr lang="en-US"/>
            <a:t>Loan Service</a:t>
          </a:r>
          <a:endParaRPr lang="en-US" dirty="0"/>
        </a:p>
      </dgm:t>
    </dgm:pt>
    <dgm:pt modelId="{34FCED38-E1A1-4DF7-A232-578867F01B23}" type="parTrans" cxnId="{785B3799-C1CA-4588-8DC0-7D7F8C695BD9}">
      <dgm:prSet/>
      <dgm:spPr/>
      <dgm:t>
        <a:bodyPr/>
        <a:lstStyle/>
        <a:p>
          <a:endParaRPr lang="en-US"/>
        </a:p>
      </dgm:t>
    </dgm:pt>
    <dgm:pt modelId="{D0829D17-9D05-4DCA-ACD9-027B372794A3}" type="sibTrans" cxnId="{785B3799-C1CA-4588-8DC0-7D7F8C695BD9}">
      <dgm:prSet/>
      <dgm:spPr/>
      <dgm:t>
        <a:bodyPr/>
        <a:lstStyle/>
        <a:p>
          <a:endParaRPr lang="en-US"/>
        </a:p>
      </dgm:t>
    </dgm:pt>
    <dgm:pt modelId="{73F0FE67-0198-4B9A-A9A5-4AEE192C537A}" type="pres">
      <dgm:prSet presAssocID="{B049BDE3-A4C5-4B51-9666-13EC2CCD40B5}" presName="linear" presStyleCnt="0">
        <dgm:presLayoutVars>
          <dgm:animLvl val="lvl"/>
          <dgm:resizeHandles val="exact"/>
        </dgm:presLayoutVars>
      </dgm:prSet>
      <dgm:spPr/>
    </dgm:pt>
    <dgm:pt modelId="{CDBE9B4D-BCBC-4D65-911D-CC1C9869CF89}" type="pres">
      <dgm:prSet presAssocID="{5FB161AC-7CC3-41E7-A6A0-4E018DCF045D}" presName="parentText" presStyleLbl="node1" presStyleIdx="0" presStyleCnt="5" custLinFactY="-61699" custLinFactNeighborX="-23988" custLinFactNeighborY="-100000">
        <dgm:presLayoutVars>
          <dgm:chMax val="0"/>
          <dgm:bulletEnabled val="1"/>
        </dgm:presLayoutVars>
      </dgm:prSet>
      <dgm:spPr/>
    </dgm:pt>
    <dgm:pt modelId="{8DA52A8E-5564-41E6-AC2A-7052A70CD02D}" type="pres">
      <dgm:prSet presAssocID="{99BC0F3D-CF3E-41E6-86B5-4142631175A5}" presName="spacer" presStyleCnt="0"/>
      <dgm:spPr/>
    </dgm:pt>
    <dgm:pt modelId="{A7C57117-8383-4FD1-89D5-9AAD10BDAF45}" type="pres">
      <dgm:prSet presAssocID="{573ED81D-DED7-480F-97ED-9DE18597AD2B}" presName="parentText" presStyleLbl="node1" presStyleIdx="1" presStyleCnt="5" custLinFactNeighborY="2625">
        <dgm:presLayoutVars>
          <dgm:chMax val="0"/>
          <dgm:bulletEnabled val="1"/>
        </dgm:presLayoutVars>
      </dgm:prSet>
      <dgm:spPr/>
    </dgm:pt>
    <dgm:pt modelId="{76BD2F29-5959-4D0A-942C-A63A45790611}" type="pres">
      <dgm:prSet presAssocID="{B294433F-3705-4C3E-8829-C0AE4E2772FE}" presName="spacer" presStyleCnt="0"/>
      <dgm:spPr/>
    </dgm:pt>
    <dgm:pt modelId="{8DED1F7F-E741-4AB7-8101-360C5A8D47C6}" type="pres">
      <dgm:prSet presAssocID="{CECE942E-89AE-46B4-9DCD-8490BFDBE53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B7718C-1435-441A-B7C6-2AB8F4544103}" type="pres">
      <dgm:prSet presAssocID="{812BAA16-BA99-4A56-BC68-6D9EE92C3D96}" presName="spacer" presStyleCnt="0"/>
      <dgm:spPr/>
    </dgm:pt>
    <dgm:pt modelId="{6CAEE89A-1557-42FC-AF20-2005AFEFD641}" type="pres">
      <dgm:prSet presAssocID="{016EACEF-AA79-4649-9D50-E750D2914A8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BD6AC6-0480-4C05-AB9D-E2267F5B488C}" type="pres">
      <dgm:prSet presAssocID="{9DD8643F-7D5D-4822-A697-622AE8C96D10}" presName="spacer" presStyleCnt="0"/>
      <dgm:spPr/>
    </dgm:pt>
    <dgm:pt modelId="{64FDE173-1524-4312-B929-DEF4C0DB4F22}" type="pres">
      <dgm:prSet presAssocID="{3AF841F7-7ACC-4AA2-A032-6D7E5ECF70D7}" presName="parentText" presStyleLbl="node1" presStyleIdx="4" presStyleCnt="5" custLinFactY="109843" custLinFactNeighborX="-1600" custLinFactNeighborY="200000">
        <dgm:presLayoutVars>
          <dgm:chMax val="0"/>
          <dgm:bulletEnabled val="1"/>
        </dgm:presLayoutVars>
      </dgm:prSet>
      <dgm:spPr/>
    </dgm:pt>
  </dgm:ptLst>
  <dgm:cxnLst>
    <dgm:cxn modelId="{2C2DDE01-62D4-41F5-B609-44BE97D6733F}" srcId="{B049BDE3-A4C5-4B51-9666-13EC2CCD40B5}" destId="{CECE942E-89AE-46B4-9DCD-8490BFDBE538}" srcOrd="2" destOrd="0" parTransId="{A6FF2AD2-56EA-4696-844B-71FA004BE867}" sibTransId="{812BAA16-BA99-4A56-BC68-6D9EE92C3D96}"/>
    <dgm:cxn modelId="{AFD3500C-6B02-4A6F-94EC-7107C7C9E094}" type="presOf" srcId="{5FB161AC-7CC3-41E7-A6A0-4E018DCF045D}" destId="{CDBE9B4D-BCBC-4D65-911D-CC1C9869CF89}" srcOrd="0" destOrd="0" presId="urn:microsoft.com/office/officeart/2005/8/layout/vList2"/>
    <dgm:cxn modelId="{BE4B1437-B7CC-4E07-9755-8440CAA99B25}" type="presOf" srcId="{016EACEF-AA79-4649-9D50-E750D2914A80}" destId="{6CAEE89A-1557-42FC-AF20-2005AFEFD641}" srcOrd="0" destOrd="0" presId="urn:microsoft.com/office/officeart/2005/8/layout/vList2"/>
    <dgm:cxn modelId="{9955A941-A8AC-4CB6-8508-5AA526212541}" srcId="{B049BDE3-A4C5-4B51-9666-13EC2CCD40B5}" destId="{016EACEF-AA79-4649-9D50-E750D2914A80}" srcOrd="3" destOrd="0" parTransId="{5B51E1B2-8E7B-4EFA-8087-612F986BE361}" sibTransId="{9DD8643F-7D5D-4822-A697-622AE8C96D10}"/>
    <dgm:cxn modelId="{E8A96945-1126-4263-A6C9-EBFA3D72D731}" type="presOf" srcId="{3AF841F7-7ACC-4AA2-A032-6D7E5ECF70D7}" destId="{64FDE173-1524-4312-B929-DEF4C0DB4F22}" srcOrd="0" destOrd="0" presId="urn:microsoft.com/office/officeart/2005/8/layout/vList2"/>
    <dgm:cxn modelId="{A2B5DE68-C647-4D2D-ABFA-DB610CE9A20B}" type="presOf" srcId="{573ED81D-DED7-480F-97ED-9DE18597AD2B}" destId="{A7C57117-8383-4FD1-89D5-9AAD10BDAF45}" srcOrd="0" destOrd="0" presId="urn:microsoft.com/office/officeart/2005/8/layout/vList2"/>
    <dgm:cxn modelId="{84AF158C-8092-4627-839A-E18C0AA4DD9F}" type="presOf" srcId="{B049BDE3-A4C5-4B51-9666-13EC2CCD40B5}" destId="{73F0FE67-0198-4B9A-A9A5-4AEE192C537A}" srcOrd="0" destOrd="0" presId="urn:microsoft.com/office/officeart/2005/8/layout/vList2"/>
    <dgm:cxn modelId="{929F8398-4405-4176-8A69-E615F29AB262}" srcId="{B049BDE3-A4C5-4B51-9666-13EC2CCD40B5}" destId="{5FB161AC-7CC3-41E7-A6A0-4E018DCF045D}" srcOrd="0" destOrd="0" parTransId="{5C60C75F-EB66-4E3F-9E4B-BEF8C8CD03F5}" sibTransId="{99BC0F3D-CF3E-41E6-86B5-4142631175A5}"/>
    <dgm:cxn modelId="{785B3799-C1CA-4588-8DC0-7D7F8C695BD9}" srcId="{B049BDE3-A4C5-4B51-9666-13EC2CCD40B5}" destId="{3AF841F7-7ACC-4AA2-A032-6D7E5ECF70D7}" srcOrd="4" destOrd="0" parTransId="{34FCED38-E1A1-4DF7-A232-578867F01B23}" sibTransId="{D0829D17-9D05-4DCA-ACD9-027B372794A3}"/>
    <dgm:cxn modelId="{B3A80DA0-E40D-4170-9A37-90D7453F6859}" type="presOf" srcId="{CECE942E-89AE-46B4-9DCD-8490BFDBE538}" destId="{8DED1F7F-E741-4AB7-8101-360C5A8D47C6}" srcOrd="0" destOrd="0" presId="urn:microsoft.com/office/officeart/2005/8/layout/vList2"/>
    <dgm:cxn modelId="{A49EAEF6-CCCB-45FC-B459-64A9A442CFD1}" srcId="{B049BDE3-A4C5-4B51-9666-13EC2CCD40B5}" destId="{573ED81D-DED7-480F-97ED-9DE18597AD2B}" srcOrd="1" destOrd="0" parTransId="{01D408C0-D3E6-498B-B975-A5F4DEBCD7D1}" sibTransId="{B294433F-3705-4C3E-8829-C0AE4E2772FE}"/>
    <dgm:cxn modelId="{5545509A-06F7-4FDE-AC4A-719EF5C05F93}" type="presParOf" srcId="{73F0FE67-0198-4B9A-A9A5-4AEE192C537A}" destId="{CDBE9B4D-BCBC-4D65-911D-CC1C9869CF89}" srcOrd="0" destOrd="0" presId="urn:microsoft.com/office/officeart/2005/8/layout/vList2"/>
    <dgm:cxn modelId="{71524B65-0E22-4D5D-9C91-965CA5FB0811}" type="presParOf" srcId="{73F0FE67-0198-4B9A-A9A5-4AEE192C537A}" destId="{8DA52A8E-5564-41E6-AC2A-7052A70CD02D}" srcOrd="1" destOrd="0" presId="urn:microsoft.com/office/officeart/2005/8/layout/vList2"/>
    <dgm:cxn modelId="{85C95C4B-A64A-431B-AFDD-EBB10B9FC5CE}" type="presParOf" srcId="{73F0FE67-0198-4B9A-A9A5-4AEE192C537A}" destId="{A7C57117-8383-4FD1-89D5-9AAD10BDAF45}" srcOrd="2" destOrd="0" presId="urn:microsoft.com/office/officeart/2005/8/layout/vList2"/>
    <dgm:cxn modelId="{6603B80A-B540-4468-B5A5-F5E7BDC03E94}" type="presParOf" srcId="{73F0FE67-0198-4B9A-A9A5-4AEE192C537A}" destId="{76BD2F29-5959-4D0A-942C-A63A45790611}" srcOrd="3" destOrd="0" presId="urn:microsoft.com/office/officeart/2005/8/layout/vList2"/>
    <dgm:cxn modelId="{FBFF4720-0707-4061-89CB-09C9757D22FF}" type="presParOf" srcId="{73F0FE67-0198-4B9A-A9A5-4AEE192C537A}" destId="{8DED1F7F-E741-4AB7-8101-360C5A8D47C6}" srcOrd="4" destOrd="0" presId="urn:microsoft.com/office/officeart/2005/8/layout/vList2"/>
    <dgm:cxn modelId="{E820EEF1-5640-489F-B6D1-027F7C43C860}" type="presParOf" srcId="{73F0FE67-0198-4B9A-A9A5-4AEE192C537A}" destId="{EEB7718C-1435-441A-B7C6-2AB8F4544103}" srcOrd="5" destOrd="0" presId="urn:microsoft.com/office/officeart/2005/8/layout/vList2"/>
    <dgm:cxn modelId="{33A29978-AFF9-4E3C-926E-1FD4A52FC0B1}" type="presParOf" srcId="{73F0FE67-0198-4B9A-A9A5-4AEE192C537A}" destId="{6CAEE89A-1557-42FC-AF20-2005AFEFD641}" srcOrd="6" destOrd="0" presId="urn:microsoft.com/office/officeart/2005/8/layout/vList2"/>
    <dgm:cxn modelId="{9114DCE5-84CA-49B8-ABBF-B0FD333AA0AB}" type="presParOf" srcId="{73F0FE67-0198-4B9A-A9A5-4AEE192C537A}" destId="{62BD6AC6-0480-4C05-AB9D-E2267F5B488C}" srcOrd="7" destOrd="0" presId="urn:microsoft.com/office/officeart/2005/8/layout/vList2"/>
    <dgm:cxn modelId="{67B26C83-017B-4C57-BD82-13C372DB4407}" type="presParOf" srcId="{73F0FE67-0198-4B9A-A9A5-4AEE192C537A}" destId="{64FDE173-1524-4312-B929-DEF4C0DB4F2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49BDE3-A4C5-4B51-9666-13EC2CCD40B5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FB161AC-7CC3-41E7-A6A0-4E018DCF045D}">
      <dgm:prSet phldrT="[Text]"/>
      <dgm:spPr/>
      <dgm:t>
        <a:bodyPr/>
        <a:lstStyle/>
        <a:p>
          <a:r>
            <a:rPr lang="en-US" dirty="0"/>
            <a:t>Apply Loan</a:t>
          </a:r>
        </a:p>
      </dgm:t>
    </dgm:pt>
    <dgm:pt modelId="{5C60C75F-EB66-4E3F-9E4B-BEF8C8CD03F5}" type="parTrans" cxnId="{929F8398-4405-4176-8A69-E615F29AB262}">
      <dgm:prSet/>
      <dgm:spPr/>
      <dgm:t>
        <a:bodyPr/>
        <a:lstStyle/>
        <a:p>
          <a:endParaRPr lang="en-US"/>
        </a:p>
      </dgm:t>
    </dgm:pt>
    <dgm:pt modelId="{99BC0F3D-CF3E-41E6-86B5-4142631175A5}" type="sibTrans" cxnId="{929F8398-4405-4176-8A69-E615F29AB262}">
      <dgm:prSet/>
      <dgm:spPr/>
      <dgm:t>
        <a:bodyPr/>
        <a:lstStyle/>
        <a:p>
          <a:endParaRPr lang="en-US"/>
        </a:p>
      </dgm:t>
    </dgm:pt>
    <dgm:pt modelId="{573ED81D-DED7-480F-97ED-9DE18597AD2B}">
      <dgm:prSet/>
      <dgm:spPr/>
      <dgm:t>
        <a:bodyPr/>
        <a:lstStyle/>
        <a:p>
          <a:r>
            <a:rPr lang="en-US" dirty="0"/>
            <a:t>Review Loan</a:t>
          </a:r>
        </a:p>
      </dgm:t>
    </dgm:pt>
    <dgm:pt modelId="{01D408C0-D3E6-498B-B975-A5F4DEBCD7D1}" type="parTrans" cxnId="{A49EAEF6-CCCB-45FC-B459-64A9A442CFD1}">
      <dgm:prSet/>
      <dgm:spPr/>
      <dgm:t>
        <a:bodyPr/>
        <a:lstStyle/>
        <a:p>
          <a:endParaRPr lang="en-US"/>
        </a:p>
      </dgm:t>
    </dgm:pt>
    <dgm:pt modelId="{B294433F-3705-4C3E-8829-C0AE4E2772FE}" type="sibTrans" cxnId="{A49EAEF6-CCCB-45FC-B459-64A9A442CFD1}">
      <dgm:prSet/>
      <dgm:spPr/>
      <dgm:t>
        <a:bodyPr/>
        <a:lstStyle/>
        <a:p>
          <a:endParaRPr lang="en-US"/>
        </a:p>
      </dgm:t>
    </dgm:pt>
    <dgm:pt modelId="{CECE942E-89AE-46B4-9DCD-8490BFDBE538}">
      <dgm:prSet/>
      <dgm:spPr/>
      <dgm:t>
        <a:bodyPr/>
        <a:lstStyle/>
        <a:p>
          <a:r>
            <a:rPr lang="en-US" dirty="0"/>
            <a:t>View Loan Application</a:t>
          </a:r>
        </a:p>
      </dgm:t>
    </dgm:pt>
    <dgm:pt modelId="{A6FF2AD2-56EA-4696-844B-71FA004BE867}" type="parTrans" cxnId="{2C2DDE01-62D4-41F5-B609-44BE97D6733F}">
      <dgm:prSet/>
      <dgm:spPr/>
      <dgm:t>
        <a:bodyPr/>
        <a:lstStyle/>
        <a:p>
          <a:endParaRPr lang="en-US"/>
        </a:p>
      </dgm:t>
    </dgm:pt>
    <dgm:pt modelId="{812BAA16-BA99-4A56-BC68-6D9EE92C3D96}" type="sibTrans" cxnId="{2C2DDE01-62D4-41F5-B609-44BE97D6733F}">
      <dgm:prSet/>
      <dgm:spPr/>
      <dgm:t>
        <a:bodyPr/>
        <a:lstStyle/>
        <a:p>
          <a:endParaRPr lang="en-US"/>
        </a:p>
      </dgm:t>
    </dgm:pt>
    <dgm:pt modelId="{016EACEF-AA79-4649-9D50-E750D2914A80}">
      <dgm:prSet/>
      <dgm:spPr/>
      <dgm:t>
        <a:bodyPr/>
        <a:lstStyle/>
        <a:p>
          <a:r>
            <a:rPr lang="en-US" dirty="0"/>
            <a:t>Get Interest Rate</a:t>
          </a:r>
        </a:p>
      </dgm:t>
    </dgm:pt>
    <dgm:pt modelId="{5B51E1B2-8E7B-4EFA-8087-612F986BE361}" type="parTrans" cxnId="{9955A941-A8AC-4CB6-8508-5AA526212541}">
      <dgm:prSet/>
      <dgm:spPr/>
      <dgm:t>
        <a:bodyPr/>
        <a:lstStyle/>
        <a:p>
          <a:endParaRPr lang="en-US"/>
        </a:p>
      </dgm:t>
    </dgm:pt>
    <dgm:pt modelId="{9DD8643F-7D5D-4822-A697-622AE8C96D10}" type="sibTrans" cxnId="{9955A941-A8AC-4CB6-8508-5AA526212541}">
      <dgm:prSet/>
      <dgm:spPr/>
      <dgm:t>
        <a:bodyPr/>
        <a:lstStyle/>
        <a:p>
          <a:endParaRPr lang="en-US"/>
        </a:p>
      </dgm:t>
    </dgm:pt>
    <dgm:pt modelId="{3AF841F7-7ACC-4AA2-A032-6D7E5ECF70D7}">
      <dgm:prSet/>
      <dgm:spPr/>
      <dgm:t>
        <a:bodyPr/>
        <a:lstStyle/>
        <a:p>
          <a:r>
            <a:rPr lang="en-US" dirty="0"/>
            <a:t>Get Transactions</a:t>
          </a:r>
        </a:p>
      </dgm:t>
    </dgm:pt>
    <dgm:pt modelId="{34FCED38-E1A1-4DF7-A232-578867F01B23}" type="parTrans" cxnId="{785B3799-C1CA-4588-8DC0-7D7F8C695BD9}">
      <dgm:prSet/>
      <dgm:spPr/>
      <dgm:t>
        <a:bodyPr/>
        <a:lstStyle/>
        <a:p>
          <a:endParaRPr lang="en-US"/>
        </a:p>
      </dgm:t>
    </dgm:pt>
    <dgm:pt modelId="{D0829D17-9D05-4DCA-ACD9-027B372794A3}" type="sibTrans" cxnId="{785B3799-C1CA-4588-8DC0-7D7F8C695BD9}">
      <dgm:prSet/>
      <dgm:spPr/>
      <dgm:t>
        <a:bodyPr/>
        <a:lstStyle/>
        <a:p>
          <a:endParaRPr lang="en-US"/>
        </a:p>
      </dgm:t>
    </dgm:pt>
    <dgm:pt modelId="{73F0FE67-0198-4B9A-A9A5-4AEE192C537A}" type="pres">
      <dgm:prSet presAssocID="{B049BDE3-A4C5-4B51-9666-13EC2CCD40B5}" presName="linear" presStyleCnt="0">
        <dgm:presLayoutVars>
          <dgm:animLvl val="lvl"/>
          <dgm:resizeHandles val="exact"/>
        </dgm:presLayoutVars>
      </dgm:prSet>
      <dgm:spPr/>
    </dgm:pt>
    <dgm:pt modelId="{CDBE9B4D-BCBC-4D65-911D-CC1C9869CF89}" type="pres">
      <dgm:prSet presAssocID="{5FB161AC-7CC3-41E7-A6A0-4E018DCF045D}" presName="parentText" presStyleLbl="node1" presStyleIdx="0" presStyleCnt="5" custLinFactNeighborX="-17107" custLinFactNeighborY="3406">
        <dgm:presLayoutVars>
          <dgm:chMax val="0"/>
          <dgm:bulletEnabled val="1"/>
        </dgm:presLayoutVars>
      </dgm:prSet>
      <dgm:spPr/>
    </dgm:pt>
    <dgm:pt modelId="{8DA52A8E-5564-41E6-AC2A-7052A70CD02D}" type="pres">
      <dgm:prSet presAssocID="{99BC0F3D-CF3E-41E6-86B5-4142631175A5}" presName="spacer" presStyleCnt="0"/>
      <dgm:spPr/>
    </dgm:pt>
    <dgm:pt modelId="{A7C57117-8383-4FD1-89D5-9AAD10BDAF45}" type="pres">
      <dgm:prSet presAssocID="{573ED81D-DED7-480F-97ED-9DE18597AD2B}" presName="parentText" presStyleLbl="node1" presStyleIdx="1" presStyleCnt="5" custLinFactNeighborX="-2417">
        <dgm:presLayoutVars>
          <dgm:chMax val="0"/>
          <dgm:bulletEnabled val="1"/>
        </dgm:presLayoutVars>
      </dgm:prSet>
      <dgm:spPr/>
    </dgm:pt>
    <dgm:pt modelId="{76BD2F29-5959-4D0A-942C-A63A45790611}" type="pres">
      <dgm:prSet presAssocID="{B294433F-3705-4C3E-8829-C0AE4E2772FE}" presName="spacer" presStyleCnt="0"/>
      <dgm:spPr/>
    </dgm:pt>
    <dgm:pt modelId="{8DED1F7F-E741-4AB7-8101-360C5A8D47C6}" type="pres">
      <dgm:prSet presAssocID="{CECE942E-89AE-46B4-9DCD-8490BFDBE53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B7718C-1435-441A-B7C6-2AB8F4544103}" type="pres">
      <dgm:prSet presAssocID="{812BAA16-BA99-4A56-BC68-6D9EE92C3D96}" presName="spacer" presStyleCnt="0"/>
      <dgm:spPr/>
    </dgm:pt>
    <dgm:pt modelId="{6CAEE89A-1557-42FC-AF20-2005AFEFD641}" type="pres">
      <dgm:prSet presAssocID="{016EACEF-AA79-4649-9D50-E750D2914A8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BD6AC6-0480-4C05-AB9D-E2267F5B488C}" type="pres">
      <dgm:prSet presAssocID="{9DD8643F-7D5D-4822-A697-622AE8C96D10}" presName="spacer" presStyleCnt="0"/>
      <dgm:spPr/>
    </dgm:pt>
    <dgm:pt modelId="{64FDE173-1524-4312-B929-DEF4C0DB4F22}" type="pres">
      <dgm:prSet presAssocID="{3AF841F7-7ACC-4AA2-A032-6D7E5ECF70D7}" presName="parentText" presStyleLbl="node1" presStyleIdx="4" presStyleCnt="5" custLinFactNeighborX="-186" custLinFactNeighborY="-3404">
        <dgm:presLayoutVars>
          <dgm:chMax val="0"/>
          <dgm:bulletEnabled val="1"/>
        </dgm:presLayoutVars>
      </dgm:prSet>
      <dgm:spPr/>
    </dgm:pt>
  </dgm:ptLst>
  <dgm:cxnLst>
    <dgm:cxn modelId="{2C2DDE01-62D4-41F5-B609-44BE97D6733F}" srcId="{B049BDE3-A4C5-4B51-9666-13EC2CCD40B5}" destId="{CECE942E-89AE-46B4-9DCD-8490BFDBE538}" srcOrd="2" destOrd="0" parTransId="{A6FF2AD2-56EA-4696-844B-71FA004BE867}" sibTransId="{812BAA16-BA99-4A56-BC68-6D9EE92C3D96}"/>
    <dgm:cxn modelId="{9955A941-A8AC-4CB6-8508-5AA526212541}" srcId="{B049BDE3-A4C5-4B51-9666-13EC2CCD40B5}" destId="{016EACEF-AA79-4649-9D50-E750D2914A80}" srcOrd="3" destOrd="0" parTransId="{5B51E1B2-8E7B-4EFA-8087-612F986BE361}" sibTransId="{9DD8643F-7D5D-4822-A697-622AE8C96D10}"/>
    <dgm:cxn modelId="{929F8398-4405-4176-8A69-E615F29AB262}" srcId="{B049BDE3-A4C5-4B51-9666-13EC2CCD40B5}" destId="{5FB161AC-7CC3-41E7-A6A0-4E018DCF045D}" srcOrd="0" destOrd="0" parTransId="{5C60C75F-EB66-4E3F-9E4B-BEF8C8CD03F5}" sibTransId="{99BC0F3D-CF3E-41E6-86B5-4142631175A5}"/>
    <dgm:cxn modelId="{785B3799-C1CA-4588-8DC0-7D7F8C695BD9}" srcId="{B049BDE3-A4C5-4B51-9666-13EC2CCD40B5}" destId="{3AF841F7-7ACC-4AA2-A032-6D7E5ECF70D7}" srcOrd="4" destOrd="0" parTransId="{34FCED38-E1A1-4DF7-A232-578867F01B23}" sibTransId="{D0829D17-9D05-4DCA-ACD9-027B372794A3}"/>
    <dgm:cxn modelId="{5439DCBA-739E-4F04-9350-D1EBA65F1A36}" type="presOf" srcId="{3AF841F7-7ACC-4AA2-A032-6D7E5ECF70D7}" destId="{64FDE173-1524-4312-B929-DEF4C0DB4F22}" srcOrd="0" destOrd="0" presId="urn:microsoft.com/office/officeart/2005/8/layout/vList2"/>
    <dgm:cxn modelId="{93EDBEBE-B55D-4C25-B04E-49250B903EBB}" type="presOf" srcId="{5FB161AC-7CC3-41E7-A6A0-4E018DCF045D}" destId="{CDBE9B4D-BCBC-4D65-911D-CC1C9869CF89}" srcOrd="0" destOrd="0" presId="urn:microsoft.com/office/officeart/2005/8/layout/vList2"/>
    <dgm:cxn modelId="{987BE4EA-2FE1-4131-B1DA-AE8BFA8257B6}" type="presOf" srcId="{CECE942E-89AE-46B4-9DCD-8490BFDBE538}" destId="{8DED1F7F-E741-4AB7-8101-360C5A8D47C6}" srcOrd="0" destOrd="0" presId="urn:microsoft.com/office/officeart/2005/8/layout/vList2"/>
    <dgm:cxn modelId="{3FD3AAF0-B2E4-4707-882A-E51D05EBB53B}" type="presOf" srcId="{573ED81D-DED7-480F-97ED-9DE18597AD2B}" destId="{A7C57117-8383-4FD1-89D5-9AAD10BDAF45}" srcOrd="0" destOrd="0" presId="urn:microsoft.com/office/officeart/2005/8/layout/vList2"/>
    <dgm:cxn modelId="{E9EC9AF2-A93C-4E69-A715-5B6125412786}" type="presOf" srcId="{016EACEF-AA79-4649-9D50-E750D2914A80}" destId="{6CAEE89A-1557-42FC-AF20-2005AFEFD641}" srcOrd="0" destOrd="0" presId="urn:microsoft.com/office/officeart/2005/8/layout/vList2"/>
    <dgm:cxn modelId="{A49EAEF6-CCCB-45FC-B459-64A9A442CFD1}" srcId="{B049BDE3-A4C5-4B51-9666-13EC2CCD40B5}" destId="{573ED81D-DED7-480F-97ED-9DE18597AD2B}" srcOrd="1" destOrd="0" parTransId="{01D408C0-D3E6-498B-B975-A5F4DEBCD7D1}" sibTransId="{B294433F-3705-4C3E-8829-C0AE4E2772FE}"/>
    <dgm:cxn modelId="{719ADDFA-1811-4F49-8472-1612407FEAC4}" type="presOf" srcId="{B049BDE3-A4C5-4B51-9666-13EC2CCD40B5}" destId="{73F0FE67-0198-4B9A-A9A5-4AEE192C537A}" srcOrd="0" destOrd="0" presId="urn:microsoft.com/office/officeart/2005/8/layout/vList2"/>
    <dgm:cxn modelId="{7B350A33-6D78-4EDE-AC25-AD862516E36B}" type="presParOf" srcId="{73F0FE67-0198-4B9A-A9A5-4AEE192C537A}" destId="{CDBE9B4D-BCBC-4D65-911D-CC1C9869CF89}" srcOrd="0" destOrd="0" presId="urn:microsoft.com/office/officeart/2005/8/layout/vList2"/>
    <dgm:cxn modelId="{277C9FDA-57C4-40B5-93FC-EB0C81BD13A6}" type="presParOf" srcId="{73F0FE67-0198-4B9A-A9A5-4AEE192C537A}" destId="{8DA52A8E-5564-41E6-AC2A-7052A70CD02D}" srcOrd="1" destOrd="0" presId="urn:microsoft.com/office/officeart/2005/8/layout/vList2"/>
    <dgm:cxn modelId="{91506596-D9EB-4A31-AF92-D2C096B69305}" type="presParOf" srcId="{73F0FE67-0198-4B9A-A9A5-4AEE192C537A}" destId="{A7C57117-8383-4FD1-89D5-9AAD10BDAF45}" srcOrd="2" destOrd="0" presId="urn:microsoft.com/office/officeart/2005/8/layout/vList2"/>
    <dgm:cxn modelId="{6609DD30-9014-407E-A9DB-F342A772A229}" type="presParOf" srcId="{73F0FE67-0198-4B9A-A9A5-4AEE192C537A}" destId="{76BD2F29-5959-4D0A-942C-A63A45790611}" srcOrd="3" destOrd="0" presId="urn:microsoft.com/office/officeart/2005/8/layout/vList2"/>
    <dgm:cxn modelId="{1756252B-1258-4EB3-9F00-ABFEA0439884}" type="presParOf" srcId="{73F0FE67-0198-4B9A-A9A5-4AEE192C537A}" destId="{8DED1F7F-E741-4AB7-8101-360C5A8D47C6}" srcOrd="4" destOrd="0" presId="urn:microsoft.com/office/officeart/2005/8/layout/vList2"/>
    <dgm:cxn modelId="{72A2E037-706A-457F-8439-C4CD7D2F4C9D}" type="presParOf" srcId="{73F0FE67-0198-4B9A-A9A5-4AEE192C537A}" destId="{EEB7718C-1435-441A-B7C6-2AB8F4544103}" srcOrd="5" destOrd="0" presId="urn:microsoft.com/office/officeart/2005/8/layout/vList2"/>
    <dgm:cxn modelId="{6D936E1C-B1C7-4FEA-8586-D42A54AED5BF}" type="presParOf" srcId="{73F0FE67-0198-4B9A-A9A5-4AEE192C537A}" destId="{6CAEE89A-1557-42FC-AF20-2005AFEFD641}" srcOrd="6" destOrd="0" presId="urn:microsoft.com/office/officeart/2005/8/layout/vList2"/>
    <dgm:cxn modelId="{E242414D-79FF-44B1-9B57-4686775F67C5}" type="presParOf" srcId="{73F0FE67-0198-4B9A-A9A5-4AEE192C537A}" destId="{62BD6AC6-0480-4C05-AB9D-E2267F5B488C}" srcOrd="7" destOrd="0" presId="urn:microsoft.com/office/officeart/2005/8/layout/vList2"/>
    <dgm:cxn modelId="{131315AE-71F8-4F02-977D-15D20A28E9AD}" type="presParOf" srcId="{73F0FE67-0198-4B9A-A9A5-4AEE192C537A}" destId="{64FDE173-1524-4312-B929-DEF4C0DB4F2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49BDE3-A4C5-4B51-9666-13EC2CCD40B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F0FE67-0198-4B9A-A9A5-4AEE192C537A}" type="pres">
      <dgm:prSet presAssocID="{B049BDE3-A4C5-4B51-9666-13EC2CCD40B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6F33EC2-A663-436E-BBC1-043B165FAE13}" type="presOf" srcId="{B049BDE3-A4C5-4B51-9666-13EC2CCD40B5}" destId="{73F0FE67-0198-4B9A-A9A5-4AEE192C53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9B4D-BCBC-4D65-911D-CC1C9869CF89}">
      <dsp:nvSpPr>
        <dsp:cNvPr id="0" name=""/>
        <dsp:cNvSpPr/>
      </dsp:nvSpPr>
      <dsp:spPr>
        <a:xfrm>
          <a:off x="0" y="0"/>
          <a:ext cx="4917440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DBConnection</a:t>
          </a:r>
          <a:r>
            <a:rPr lang="en-US" sz="2500" kern="1200" dirty="0"/>
            <a:t> Service</a:t>
          </a:r>
        </a:p>
      </dsp:txBody>
      <dsp:txXfrm>
        <a:off x="29271" y="29271"/>
        <a:ext cx="4858898" cy="541083"/>
      </dsp:txXfrm>
    </dsp:sp>
    <dsp:sp modelId="{A7C57117-8383-4FD1-89D5-9AAD10BDAF45}">
      <dsp:nvSpPr>
        <dsp:cNvPr id="0" name=""/>
        <dsp:cNvSpPr/>
      </dsp:nvSpPr>
      <dsp:spPr>
        <a:xfrm>
          <a:off x="0" y="712554"/>
          <a:ext cx="4917440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Login Service</a:t>
          </a:r>
          <a:endParaRPr lang="en-US" sz="2500" kern="1200" dirty="0"/>
        </a:p>
      </dsp:txBody>
      <dsp:txXfrm>
        <a:off x="29271" y="741825"/>
        <a:ext cx="4858898" cy="541083"/>
      </dsp:txXfrm>
    </dsp:sp>
    <dsp:sp modelId="{8DED1F7F-E741-4AB7-8101-360C5A8D47C6}">
      <dsp:nvSpPr>
        <dsp:cNvPr id="0" name=""/>
        <dsp:cNvSpPr/>
      </dsp:nvSpPr>
      <dsp:spPr>
        <a:xfrm>
          <a:off x="0" y="1382290"/>
          <a:ext cx="4917440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Signup Service</a:t>
          </a:r>
          <a:endParaRPr lang="en-US" sz="2500" kern="1200" dirty="0"/>
        </a:p>
      </dsp:txBody>
      <dsp:txXfrm>
        <a:off x="29271" y="1411561"/>
        <a:ext cx="4858898" cy="541083"/>
      </dsp:txXfrm>
    </dsp:sp>
    <dsp:sp modelId="{6CAEE89A-1557-42FC-AF20-2005AFEFD641}">
      <dsp:nvSpPr>
        <dsp:cNvPr id="0" name=""/>
        <dsp:cNvSpPr/>
      </dsp:nvSpPr>
      <dsp:spPr>
        <a:xfrm>
          <a:off x="0" y="2053915"/>
          <a:ext cx="4917440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Mapper Service</a:t>
          </a:r>
          <a:endParaRPr lang="en-US" sz="2500" kern="1200" dirty="0"/>
        </a:p>
      </dsp:txBody>
      <dsp:txXfrm>
        <a:off x="29271" y="2083186"/>
        <a:ext cx="4858898" cy="541083"/>
      </dsp:txXfrm>
    </dsp:sp>
    <dsp:sp modelId="{64FDE173-1524-4312-B929-DEF4C0DB4F22}">
      <dsp:nvSpPr>
        <dsp:cNvPr id="0" name=""/>
        <dsp:cNvSpPr/>
      </dsp:nvSpPr>
      <dsp:spPr>
        <a:xfrm>
          <a:off x="0" y="2764580"/>
          <a:ext cx="4917440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Loan Service</a:t>
          </a:r>
          <a:endParaRPr lang="en-US" sz="2500" kern="1200" dirty="0"/>
        </a:p>
      </dsp:txBody>
      <dsp:txXfrm>
        <a:off x="29271" y="2793851"/>
        <a:ext cx="4858898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9B4D-BCBC-4D65-911D-CC1C9869CF89}">
      <dsp:nvSpPr>
        <dsp:cNvPr id="0" name=""/>
        <dsp:cNvSpPr/>
      </dsp:nvSpPr>
      <dsp:spPr>
        <a:xfrm>
          <a:off x="0" y="48351"/>
          <a:ext cx="4917440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Apply Loan</a:t>
          </a:r>
        </a:p>
      </dsp:txBody>
      <dsp:txXfrm>
        <a:off x="24588" y="72939"/>
        <a:ext cx="4868264" cy="454509"/>
      </dsp:txXfrm>
    </dsp:sp>
    <dsp:sp modelId="{A7C57117-8383-4FD1-89D5-9AAD10BDAF45}">
      <dsp:nvSpPr>
        <dsp:cNvPr id="0" name=""/>
        <dsp:cNvSpPr/>
      </dsp:nvSpPr>
      <dsp:spPr>
        <a:xfrm>
          <a:off x="0" y="610456"/>
          <a:ext cx="4917440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Review Loan</a:t>
          </a:r>
        </a:p>
      </dsp:txBody>
      <dsp:txXfrm>
        <a:off x="24588" y="635044"/>
        <a:ext cx="4868264" cy="454509"/>
      </dsp:txXfrm>
    </dsp:sp>
    <dsp:sp modelId="{8DED1F7F-E741-4AB7-8101-360C5A8D47C6}">
      <dsp:nvSpPr>
        <dsp:cNvPr id="0" name=""/>
        <dsp:cNvSpPr/>
      </dsp:nvSpPr>
      <dsp:spPr>
        <a:xfrm>
          <a:off x="0" y="1174621"/>
          <a:ext cx="4917440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View Loan Application</a:t>
          </a:r>
        </a:p>
      </dsp:txBody>
      <dsp:txXfrm>
        <a:off x="24588" y="1199209"/>
        <a:ext cx="4868264" cy="454509"/>
      </dsp:txXfrm>
    </dsp:sp>
    <dsp:sp modelId="{6CAEE89A-1557-42FC-AF20-2005AFEFD641}">
      <dsp:nvSpPr>
        <dsp:cNvPr id="0" name=""/>
        <dsp:cNvSpPr/>
      </dsp:nvSpPr>
      <dsp:spPr>
        <a:xfrm>
          <a:off x="0" y="1738786"/>
          <a:ext cx="4917440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Get Interest Rate</a:t>
          </a:r>
        </a:p>
      </dsp:txBody>
      <dsp:txXfrm>
        <a:off x="24588" y="1763374"/>
        <a:ext cx="4868264" cy="454509"/>
      </dsp:txXfrm>
    </dsp:sp>
    <dsp:sp modelId="{64FDE173-1524-4312-B929-DEF4C0DB4F22}">
      <dsp:nvSpPr>
        <dsp:cNvPr id="0" name=""/>
        <dsp:cNvSpPr/>
      </dsp:nvSpPr>
      <dsp:spPr>
        <a:xfrm>
          <a:off x="0" y="2300892"/>
          <a:ext cx="4917440" cy="503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Get Transactions</a:t>
          </a:r>
        </a:p>
      </dsp:txBody>
      <dsp:txXfrm>
        <a:off x="24588" y="2325480"/>
        <a:ext cx="4868264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CF7-015F-45FF-B49F-0935A095A472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0751-F22E-4CAA-8339-CC52EE3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CF7-015F-45FF-B49F-0935A095A472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0751-F22E-4CAA-8339-CC52EE3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7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CF7-015F-45FF-B49F-0935A095A472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0751-F22E-4CAA-8339-CC52EE3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CF7-015F-45FF-B49F-0935A095A472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0751-F22E-4CAA-8339-CC52EE3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6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CF7-015F-45FF-B49F-0935A095A472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0751-F22E-4CAA-8339-CC52EE3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CF7-015F-45FF-B49F-0935A095A472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0751-F22E-4CAA-8339-CC52EE3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CF7-015F-45FF-B49F-0935A095A472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0751-F22E-4CAA-8339-CC52EE3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CF7-015F-45FF-B49F-0935A095A472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0751-F22E-4CAA-8339-CC52EE3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CF7-015F-45FF-B49F-0935A095A472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0751-F22E-4CAA-8339-CC52EE3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2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CF7-015F-45FF-B49F-0935A095A472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0751-F22E-4CAA-8339-CC52EE3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1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CF7-015F-45FF-B49F-0935A095A472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0751-F22E-4CAA-8339-CC52EE3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8CF7-015F-45FF-B49F-0935A095A472}" type="datetimeFigureOut">
              <a:rPr lang="en-US" smtClean="0"/>
              <a:t>22-Aug-21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80751-F22E-4CAA-8339-CC52EE3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0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LOAN PORTAL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07" y="4460487"/>
            <a:ext cx="3377184" cy="175743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200">
                <a:solidFill>
                  <a:schemeClr val="bg1"/>
                </a:solidFill>
              </a:rPr>
              <a:t>(OHI Functional Unit)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24060" y="4861560"/>
            <a:ext cx="6502400" cy="32131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endParaRPr lang="en-US" sz="2800" dirty="0"/>
          </a:p>
        </p:txBody>
      </p:sp>
      <p:pic>
        <p:nvPicPr>
          <p:cNvPr id="1026" name="Picture 2" descr="Home Loan Logo - Free Transparent PNG Clipart Images Download">
            <a:extLst>
              <a:ext uri="{FF2B5EF4-FFF2-40B4-BE49-F238E27FC236}">
                <a16:creationId xmlns:a16="http://schemas.microsoft.com/office/drawing/2014/main" id="{64EEF5C2-A549-4080-B25C-B6EAEAB67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158" y="1152236"/>
            <a:ext cx="6491198" cy="455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06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944" y="24544"/>
            <a:ext cx="7991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/>
              <a:t>REST Client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76759125"/>
              </p:ext>
            </p:extLst>
          </p:nvPr>
        </p:nvGraphicFramePr>
        <p:xfrm>
          <a:off x="777240" y="1719072"/>
          <a:ext cx="4917440" cy="2581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25" y="4741849"/>
            <a:ext cx="1075944" cy="1075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26" y="4704897"/>
            <a:ext cx="1075944" cy="1125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872" y="1425043"/>
            <a:ext cx="1075944" cy="10759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0037" y="2441446"/>
            <a:ext cx="330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4867" y="5656929"/>
            <a:ext cx="330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20225" y="5681837"/>
            <a:ext cx="330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879770" y="2910367"/>
            <a:ext cx="1640267" cy="17945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28505" y="2910367"/>
            <a:ext cx="1921224" cy="17945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5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00" y="71120"/>
            <a:ext cx="7991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/>
              <a:t>User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46DBF3-8C55-490C-9232-256E2C226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3417"/>
          <a:stretch/>
        </p:blipFill>
        <p:spPr>
          <a:xfrm>
            <a:off x="381000" y="1325562"/>
            <a:ext cx="11384280" cy="50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59039-1927-4626-8F18-8C2F9015F2FB}"/>
              </a:ext>
            </a:extLst>
          </p:cNvPr>
          <p:cNvSpPr txBox="1"/>
          <p:nvPr/>
        </p:nvSpPr>
        <p:spPr>
          <a:xfrm>
            <a:off x="279400" y="71120"/>
            <a:ext cx="11424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/>
              <a:t>Mail Response</a:t>
            </a:r>
            <a:r>
              <a:rPr lang="en-US" sz="3200" b="1" i="1" dirty="0"/>
              <a:t>(on approval)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828F7-A34C-459E-B1DE-BFADDE94D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2636"/>
          <a:stretch/>
        </p:blipFill>
        <p:spPr>
          <a:xfrm>
            <a:off x="426720" y="1437322"/>
            <a:ext cx="11155680" cy="49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1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179" y="2186094"/>
            <a:ext cx="7766936" cy="1646302"/>
          </a:xfrm>
        </p:spPr>
        <p:txBody>
          <a:bodyPr/>
          <a:lstStyle/>
          <a:p>
            <a:r>
              <a:rPr lang="en-US" sz="8000" b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573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" y="82297"/>
            <a:ext cx="7991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/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03" y="1187026"/>
            <a:ext cx="7445729" cy="55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8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640" y="65958"/>
            <a:ext cx="7991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/>
              <a:t>E-R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52" y="1303652"/>
            <a:ext cx="7196327" cy="548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120" y="108895"/>
            <a:ext cx="7991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/>
              <a:t>Web Services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50151148"/>
              </p:ext>
            </p:extLst>
          </p:nvPr>
        </p:nvGraphicFramePr>
        <p:xfrm>
          <a:off x="6236208" y="1855837"/>
          <a:ext cx="4917440" cy="3364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360" y="1750173"/>
            <a:ext cx="50109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term </a:t>
            </a:r>
            <a:r>
              <a:rPr lang="en-US" sz="2000" b="1" dirty="0"/>
              <a:t>Web service</a:t>
            </a:r>
            <a:r>
              <a:rPr lang="en-US" sz="2000" dirty="0"/>
              <a:t> (</a:t>
            </a:r>
            <a:r>
              <a:rPr lang="en-US" sz="2000" b="1" dirty="0"/>
              <a:t>WS</a:t>
            </a:r>
            <a:r>
              <a:rPr lang="en-US" sz="2000" dirty="0"/>
              <a:t>) is either: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 service offered by an electronic device to another electronic device, communicating with each other via the World Wide Web, 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 server running on a computer device, listening for requests at a particular port over a network, serving web documents (HTML, JSON, XML, images), and creating web applications services, which serve in solving specific domain problems over the Web (WWW, Internet, HTTP)</a:t>
            </a:r>
          </a:p>
        </p:txBody>
      </p:sp>
    </p:spTree>
    <p:extLst>
      <p:ext uri="{BB962C8B-B14F-4D97-AF65-F5344CB8AC3E}">
        <p14:creationId xmlns:p14="http://schemas.microsoft.com/office/powerpoint/2010/main" val="127216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256" y="121920"/>
            <a:ext cx="7991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/>
              <a:t>REST API’s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16161710"/>
              </p:ext>
            </p:extLst>
          </p:nvPr>
        </p:nvGraphicFramePr>
        <p:xfrm>
          <a:off x="6244054" y="2112925"/>
          <a:ext cx="4917440" cy="2852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97256" y="1997839"/>
            <a:ext cx="4504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Representational state transfer</a:t>
            </a:r>
            <a:r>
              <a:rPr lang="en-US" sz="2000" dirty="0"/>
              <a:t> (</a:t>
            </a:r>
            <a:r>
              <a:rPr lang="en-US" sz="2000" b="1" dirty="0"/>
              <a:t>REST</a:t>
            </a:r>
            <a:r>
              <a:rPr lang="en-US" sz="2000" dirty="0"/>
              <a:t>) is a software architectural style that defines a set of constraints to be used for creating Web services. Web services that conform to the REST architectural style, called </a:t>
            </a:r>
            <a:r>
              <a:rPr lang="en-US" sz="2000" i="1" dirty="0"/>
              <a:t>RESTful</a:t>
            </a:r>
            <a:r>
              <a:rPr lang="en-US" sz="2000" dirty="0"/>
              <a:t> Web services, provide interoperability between computer systems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287111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405" y="160093"/>
            <a:ext cx="7991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/>
              <a:t>Postman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405" y="1335851"/>
            <a:ext cx="9035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Postman is a collaboration platform for API development. Postman's features simplify each step of building an API and streamline collaboration so you can create better APIs—faster.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143D1-75D1-4493-941A-4AEB25F991FD}"/>
              </a:ext>
            </a:extLst>
          </p:cNvPr>
          <p:cNvSpPr txBox="1"/>
          <p:nvPr/>
        </p:nvSpPr>
        <p:spPr>
          <a:xfrm>
            <a:off x="319405" y="2579370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Login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687BF-5B82-4100-98AC-69004E6B5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3146850"/>
            <a:ext cx="6048375" cy="3220295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D21434A-02AE-465B-AF41-670C02E5E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3075730"/>
            <a:ext cx="4904740" cy="331294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234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EBC1690-653A-4536-A533-F2F12F4693EA}"/>
              </a:ext>
            </a:extLst>
          </p:cNvPr>
          <p:cNvSpPr txBox="1"/>
          <p:nvPr/>
        </p:nvSpPr>
        <p:spPr>
          <a:xfrm>
            <a:off x="412288" y="283210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Signup 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ECCA1C-4F03-4FF4-AE48-9FB48216DA04}"/>
              </a:ext>
            </a:extLst>
          </p:cNvPr>
          <p:cNvSpPr txBox="1"/>
          <p:nvPr/>
        </p:nvSpPr>
        <p:spPr>
          <a:xfrm>
            <a:off x="6439410" y="226070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Apply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037C6-F613-485D-A0C7-CE12255DF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8" y="875928"/>
            <a:ext cx="5297632" cy="549439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BF6395-9CBD-4603-92BE-79A69B80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10" y="875928"/>
            <a:ext cx="5494610" cy="54943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52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D96473-43B8-429C-9B25-3119602AEDCF}"/>
              </a:ext>
            </a:extLst>
          </p:cNvPr>
          <p:cNvSpPr txBox="1"/>
          <p:nvPr/>
        </p:nvSpPr>
        <p:spPr>
          <a:xfrm>
            <a:off x="339725" y="283210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View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2DAE6-4A4C-418A-921D-6A24469254F5}"/>
              </a:ext>
            </a:extLst>
          </p:cNvPr>
          <p:cNvSpPr txBox="1"/>
          <p:nvPr/>
        </p:nvSpPr>
        <p:spPr>
          <a:xfrm>
            <a:off x="6096000" y="256520"/>
            <a:ext cx="322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Interest Rate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580406-C913-4262-AD72-2973A8F11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1047045"/>
            <a:ext cx="4912995" cy="271158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FB9DA0-6930-446C-BA8E-9D8CEE947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42" y="945445"/>
            <a:ext cx="5505733" cy="354348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9915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D9DB5-4F4B-4152-9DD2-B51756DEDE74}"/>
              </a:ext>
            </a:extLst>
          </p:cNvPr>
          <p:cNvSpPr txBox="1"/>
          <p:nvPr/>
        </p:nvSpPr>
        <p:spPr>
          <a:xfrm>
            <a:off x="339725" y="283210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Approve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B3ECB-0C0F-4CC2-90D3-8A70D4AC3B77}"/>
              </a:ext>
            </a:extLst>
          </p:cNvPr>
          <p:cNvSpPr txBox="1"/>
          <p:nvPr/>
        </p:nvSpPr>
        <p:spPr>
          <a:xfrm>
            <a:off x="6323965" y="283210"/>
            <a:ext cx="24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Reject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A78F4-DD06-400B-9CB0-D0A9C658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" y="1062229"/>
            <a:ext cx="5340502" cy="489610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D6705-8F94-4AAB-8571-48BF41EB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3" y="1062229"/>
            <a:ext cx="5506718" cy="48580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3221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Office Theme</vt:lpstr>
      <vt:lpstr>LOAN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PORTAL</dc:title>
  <dc:creator>Aiana Verma</dc:creator>
  <cp:lastModifiedBy>Aiana Verma</cp:lastModifiedBy>
  <cp:revision>2</cp:revision>
  <dcterms:created xsi:type="dcterms:W3CDTF">2020-10-09T08:47:12Z</dcterms:created>
  <dcterms:modified xsi:type="dcterms:W3CDTF">2021-08-21T19:24:16Z</dcterms:modified>
</cp:coreProperties>
</file>