
<file path=[Content_Types].xml><?xml version="1.0" encoding="utf-8"?>
<Types xmlns="http://schemas.openxmlformats.org/package/2006/content-types">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activeX/activeX1.xml" ContentType="application/vnd.ms-office.activeX+xml"/>
  <Override PartName="/ppt/notesSlides/notesSlide3.xml" ContentType="application/vnd.openxmlformats-officedocument.presentationml.notesSlide+xml"/>
  <Override PartName="/ppt/activeX/activeX2.xml" ContentType="application/vnd.ms-office.activeX+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6" r:id="rId3"/>
    <p:sldId id="259" r:id="rId4"/>
    <p:sldId id="266" r:id="rId5"/>
    <p:sldId id="260" r:id="rId6"/>
    <p:sldId id="262" r:id="rId7"/>
    <p:sldId id="269" r:id="rId8"/>
    <p:sldId id="270" r:id="rId9"/>
    <p:sldId id="267" r:id="rId10"/>
    <p:sldId id="268" r:id="rId11"/>
    <p:sldId id="273" r:id="rId12"/>
    <p:sldId id="272" r:id="rId13"/>
    <p:sldId id="271"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國田勝稔" initials="國田勝稔" lastIdx="1" clrIdx="0">
    <p:extLst>
      <p:ext uri="{19B8F6BF-5375-455C-9EA6-DF929625EA0E}">
        <p15:presenceInfo xmlns:p15="http://schemas.microsoft.com/office/powerpoint/2012/main" userId="國田勝稔"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FD181E0-5E2F-11CE-A449-00AA004A803D}" ax:persistence="persistStorage" r:id="rId1"/>
</file>

<file path=ppt/activeX/activeX2.xml><?xml version="1.0" encoding="utf-8"?>
<ax:ocx xmlns:ax="http://schemas.microsoft.com/office/2006/activeX" xmlns:r="http://schemas.openxmlformats.org/officeDocument/2006/relationships" ax:classid="{DFD181E0-5E2F-11CE-A449-00AA004A803D}"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B55D7A-7E6C-4E63-9FF8-6D622D63DE9F}" type="datetimeFigureOut">
              <a:rPr kumimoji="1" lang="ja-JP" altLang="en-US" smtClean="0"/>
              <a:t>2014/11/22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7F06E-FE17-4915-9BFD-205F5C30274A}" type="slidenum">
              <a:rPr kumimoji="1" lang="ja-JP" altLang="en-US" smtClean="0"/>
              <a:t>‹#›</a:t>
            </a:fld>
            <a:endParaRPr kumimoji="1" lang="ja-JP" altLang="en-US"/>
          </a:p>
        </p:txBody>
      </p:sp>
    </p:spTree>
    <p:extLst>
      <p:ext uri="{BB962C8B-B14F-4D97-AF65-F5344CB8AC3E}">
        <p14:creationId xmlns:p14="http://schemas.microsoft.com/office/powerpoint/2010/main" val="33010189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3F9E0F8E-578E-4605-8BBA-D123CA020774}" type="slidenum">
              <a:rPr lang="en-US" altLang="ja-JP" smtClean="0"/>
              <a:pPr>
                <a:defRPr/>
              </a:pPr>
              <a:t>2</a:t>
            </a:fld>
            <a:endParaRPr lang="en-US" altLang="ja-JP"/>
          </a:p>
        </p:txBody>
      </p:sp>
    </p:spTree>
    <p:extLst>
      <p:ext uri="{BB962C8B-B14F-4D97-AF65-F5344CB8AC3E}">
        <p14:creationId xmlns:p14="http://schemas.microsoft.com/office/powerpoint/2010/main" val="413872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523960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128730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005885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D66339F-E980-4817-AE16-FBA1ABE7346C}" type="datetimeFigureOut">
              <a:rPr kumimoji="1" lang="ja-JP" altLang="en-US" smtClean="0"/>
              <a:t>2014/11/22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0D5D358-559E-474B-AF5A-42967D5C2C03}" type="slidenum">
              <a:rPr kumimoji="1" lang="ja-JP" altLang="en-US" smtClean="0"/>
              <a:t>‹#›</a:t>
            </a:fld>
            <a:endParaRPr kumimoji="1" lang="ja-JP" altLang="en-US"/>
          </a:p>
        </p:txBody>
      </p:sp>
    </p:spTree>
    <p:extLst>
      <p:ext uri="{BB962C8B-B14F-4D97-AF65-F5344CB8AC3E}">
        <p14:creationId xmlns:p14="http://schemas.microsoft.com/office/powerpoint/2010/main" val="47730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D66339F-E980-4817-AE16-FBA1ABE7346C}" type="datetimeFigureOut">
              <a:rPr kumimoji="1" lang="ja-JP" altLang="en-US" smtClean="0"/>
              <a:t>2014/11/22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0D5D358-559E-474B-AF5A-42967D5C2C03}" type="slidenum">
              <a:rPr kumimoji="1" lang="ja-JP" altLang="en-US" smtClean="0"/>
              <a:t>‹#›</a:t>
            </a:fld>
            <a:endParaRPr kumimoji="1" lang="ja-JP" altLang="en-US"/>
          </a:p>
        </p:txBody>
      </p:sp>
    </p:spTree>
    <p:extLst>
      <p:ext uri="{BB962C8B-B14F-4D97-AF65-F5344CB8AC3E}">
        <p14:creationId xmlns:p14="http://schemas.microsoft.com/office/powerpoint/2010/main" val="275411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D66339F-E980-4817-AE16-FBA1ABE7346C}" type="datetimeFigureOut">
              <a:rPr kumimoji="1" lang="ja-JP" altLang="en-US" smtClean="0"/>
              <a:t>2014/11/22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0D5D358-559E-474B-AF5A-42967D5C2C03}" type="slidenum">
              <a:rPr kumimoji="1" lang="ja-JP" altLang="en-US" smtClean="0"/>
              <a:t>‹#›</a:t>
            </a:fld>
            <a:endParaRPr kumimoji="1" lang="ja-JP" altLang="en-US"/>
          </a:p>
        </p:txBody>
      </p:sp>
    </p:spTree>
    <p:extLst>
      <p:ext uri="{BB962C8B-B14F-4D97-AF65-F5344CB8AC3E}">
        <p14:creationId xmlns:p14="http://schemas.microsoft.com/office/powerpoint/2010/main" val="1882277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703" y="2130652"/>
            <a:ext cx="10362595" cy="1469571"/>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829405" y="3885974"/>
            <a:ext cx="8533190" cy="1753054"/>
          </a:xfrm>
          <a:prstGeom prst="rect">
            <a:avLst/>
          </a:prstGeom>
        </p:spPr>
        <p:txBody>
          <a:bodyPr/>
          <a:lstStyle>
            <a:lvl1pPr marL="0" indent="0" algn="ctr">
              <a:buNone/>
              <a:defRPr/>
            </a:lvl1pPr>
            <a:lvl2pPr marL="326578" indent="0" algn="ctr">
              <a:buNone/>
              <a:defRPr/>
            </a:lvl2pPr>
            <a:lvl3pPr marL="653156" indent="0" algn="ctr">
              <a:buNone/>
              <a:defRPr/>
            </a:lvl3pPr>
            <a:lvl4pPr marL="979734" indent="0" algn="ctr">
              <a:buNone/>
              <a:defRPr/>
            </a:lvl4pPr>
            <a:lvl5pPr marL="1306312" indent="0" algn="ctr">
              <a:buNone/>
              <a:defRPr/>
            </a:lvl5pPr>
            <a:lvl6pPr marL="1632890" indent="0" algn="ctr">
              <a:buNone/>
              <a:defRPr/>
            </a:lvl6pPr>
            <a:lvl7pPr marL="1959468" indent="0" algn="ctr">
              <a:buNone/>
              <a:defRPr/>
            </a:lvl7pPr>
            <a:lvl8pPr marL="2286046" indent="0" algn="ctr">
              <a:buNone/>
              <a:defRPr/>
            </a:lvl8pPr>
            <a:lvl9pPr marL="2612624" indent="0" algn="ctr">
              <a:buNone/>
              <a:defRPr/>
            </a:lvl9pPr>
          </a:lstStyle>
          <a:p>
            <a:r>
              <a:rPr lang="ja-JP" altLang="en-US" smtClean="0"/>
              <a:t>マスタ サブタイトルの書式設定</a:t>
            </a:r>
            <a:endParaRPr lang="ja-JP" altLang="en-US"/>
          </a:p>
        </p:txBody>
      </p:sp>
      <p:sp>
        <p:nvSpPr>
          <p:cNvPr id="4" name="Rectangle 4"/>
          <p:cNvSpPr>
            <a:spLocks noGrp="1" noChangeArrowheads="1"/>
          </p:cNvSpPr>
          <p:nvPr>
            <p:ph type="dt" sz="half" idx="10"/>
          </p:nvPr>
        </p:nvSpPr>
        <p:spPr>
          <a:xfrm>
            <a:off x="145143" y="6622143"/>
            <a:ext cx="2845405" cy="136071"/>
          </a:xfrm>
          <a:ln/>
        </p:spPr>
        <p:txBody>
          <a:bodyPr/>
          <a:lstStyle>
            <a:lvl1pPr>
              <a:defRPr/>
            </a:lvl1pPr>
          </a:lstStyle>
          <a:p>
            <a:fld id="{8396417D-FDF3-4AC5-97DF-2A3A10C7171D}" type="datetime1">
              <a:rPr lang="ja-JP" altLang="en-US">
                <a:solidFill>
                  <a:srgbClr val="000000"/>
                </a:solidFill>
              </a:rPr>
              <a:pPr/>
              <a:t>2014/11/22</a:t>
            </a:fld>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ltLang="ja-JP">
                <a:solidFill>
                  <a:srgbClr val="000000"/>
                </a:solidFill>
              </a:rPr>
              <a:t>株式会社ぐるなび　社外秘</a:t>
            </a:r>
          </a:p>
        </p:txBody>
      </p:sp>
    </p:spTree>
    <p:extLst>
      <p:ext uri="{BB962C8B-B14F-4D97-AF65-F5344CB8AC3E}">
        <p14:creationId xmlns:p14="http://schemas.microsoft.com/office/powerpoint/2010/main" val="1674032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609298" y="1599974"/>
            <a:ext cx="10973405" cy="4526643"/>
          </a:xfrm>
          <a:prstGeom prst="rect">
            <a:avLst/>
          </a:prstGeo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fld id="{32EB8BCF-DE15-4B7B-8A83-6F89C5D525B7}" type="datetime1">
              <a:rPr lang="ja-JP" altLang="en-US">
                <a:solidFill>
                  <a:srgbClr val="000000"/>
                </a:solidFill>
              </a:rPr>
              <a:pPr/>
              <a:t>2014/11/22</a:t>
            </a:fld>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ltLang="ja-JP">
                <a:solidFill>
                  <a:srgbClr val="000000"/>
                </a:solidFill>
              </a:rPr>
              <a:t>株式会社ぐるなび　社外秘</a:t>
            </a:r>
          </a:p>
        </p:txBody>
      </p:sp>
    </p:spTree>
    <p:extLst>
      <p:ext uri="{BB962C8B-B14F-4D97-AF65-F5344CB8AC3E}">
        <p14:creationId xmlns:p14="http://schemas.microsoft.com/office/powerpoint/2010/main" val="845700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447"/>
            <a:ext cx="10362595" cy="1362982"/>
          </a:xfrm>
        </p:spPr>
        <p:txBody>
          <a:bodyPr anchor="t"/>
          <a:lstStyle>
            <a:lvl1pPr algn="l">
              <a:defRPr sz="2857"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963084" y="2906259"/>
            <a:ext cx="10362595" cy="1500187"/>
          </a:xfrm>
          <a:prstGeom prst="rect">
            <a:avLst/>
          </a:prstGeom>
        </p:spPr>
        <p:txBody>
          <a:bodyPr anchor="b"/>
          <a:lstStyle>
            <a:lvl1pPr marL="0" indent="0">
              <a:buNone/>
              <a:defRPr sz="1429"/>
            </a:lvl1pPr>
            <a:lvl2pPr marL="326578" indent="0">
              <a:buNone/>
              <a:defRPr sz="1286"/>
            </a:lvl2pPr>
            <a:lvl3pPr marL="653156" indent="0">
              <a:buNone/>
              <a:defRPr sz="1143"/>
            </a:lvl3pPr>
            <a:lvl4pPr marL="979734" indent="0">
              <a:buNone/>
              <a:defRPr sz="1000"/>
            </a:lvl4pPr>
            <a:lvl5pPr marL="1306312" indent="0">
              <a:buNone/>
              <a:defRPr sz="1000"/>
            </a:lvl5pPr>
            <a:lvl6pPr marL="1632890" indent="0">
              <a:buNone/>
              <a:defRPr sz="1000"/>
            </a:lvl6pPr>
            <a:lvl7pPr marL="1959468" indent="0">
              <a:buNone/>
              <a:defRPr sz="1000"/>
            </a:lvl7pPr>
            <a:lvl8pPr marL="2286046" indent="0">
              <a:buNone/>
              <a:defRPr sz="1000"/>
            </a:lvl8pPr>
            <a:lvl9pPr marL="2612624" indent="0">
              <a:buNone/>
              <a:defRPr sz="1000"/>
            </a:lvl9pPr>
          </a:lstStyle>
          <a:p>
            <a:pPr lvl="0"/>
            <a:r>
              <a:rPr lang="ja-JP" altLang="en-US" smtClean="0"/>
              <a:t>マスタ テキストの書式設定</a:t>
            </a:r>
          </a:p>
        </p:txBody>
      </p:sp>
      <p:sp>
        <p:nvSpPr>
          <p:cNvPr id="4" name="Rectangle 4"/>
          <p:cNvSpPr>
            <a:spLocks noGrp="1" noChangeArrowheads="1"/>
          </p:cNvSpPr>
          <p:nvPr>
            <p:ph type="dt" sz="half" idx="10"/>
          </p:nvPr>
        </p:nvSpPr>
        <p:spPr>
          <a:ln/>
        </p:spPr>
        <p:txBody>
          <a:bodyPr/>
          <a:lstStyle>
            <a:lvl1pPr>
              <a:defRPr/>
            </a:lvl1pPr>
          </a:lstStyle>
          <a:p>
            <a:fld id="{AF499429-ADC7-4775-BA09-ED8C3A95ADF0}" type="datetime1">
              <a:rPr lang="ja-JP" altLang="en-US">
                <a:solidFill>
                  <a:srgbClr val="000000"/>
                </a:solidFill>
              </a:rPr>
              <a:pPr/>
              <a:t>2014/11/22</a:t>
            </a:fld>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ltLang="ja-JP">
                <a:solidFill>
                  <a:srgbClr val="000000"/>
                </a:solidFill>
              </a:rPr>
              <a:t>株式会社ぐるなび　社外秘</a:t>
            </a:r>
          </a:p>
        </p:txBody>
      </p:sp>
    </p:spTree>
    <p:extLst>
      <p:ext uri="{BB962C8B-B14F-4D97-AF65-F5344CB8AC3E}">
        <p14:creationId xmlns:p14="http://schemas.microsoft.com/office/powerpoint/2010/main" val="636263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609299" y="1599974"/>
            <a:ext cx="5414130" cy="4526643"/>
          </a:xfrm>
          <a:prstGeom prst="rect">
            <a:avLst/>
          </a:prstGeom>
        </p:spPr>
        <p:txBody>
          <a:bodyPr/>
          <a:lstStyle>
            <a:lvl1pPr>
              <a:defRPr sz="2000"/>
            </a:lvl1pPr>
            <a:lvl2pPr>
              <a:defRPr sz="1714"/>
            </a:lvl2pPr>
            <a:lvl3pPr>
              <a:defRPr sz="1429"/>
            </a:lvl3pPr>
            <a:lvl4pPr>
              <a:defRPr sz="1286"/>
            </a:lvl4pPr>
            <a:lvl5pPr>
              <a:defRPr sz="1286"/>
            </a:lvl5pPr>
            <a:lvl6pPr>
              <a:defRPr sz="1286"/>
            </a:lvl6pPr>
            <a:lvl7pPr>
              <a:defRPr sz="1286"/>
            </a:lvl7pPr>
            <a:lvl8pPr>
              <a:defRPr sz="1286"/>
            </a:lvl8pPr>
            <a:lvl9pPr>
              <a:defRPr sz="1286"/>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6168572" y="1599974"/>
            <a:ext cx="5414131" cy="4526643"/>
          </a:xfrm>
          <a:prstGeom prst="rect">
            <a:avLst/>
          </a:prstGeom>
        </p:spPr>
        <p:txBody>
          <a:bodyPr/>
          <a:lstStyle>
            <a:lvl1pPr>
              <a:defRPr sz="2000"/>
            </a:lvl1pPr>
            <a:lvl2pPr>
              <a:defRPr sz="1714"/>
            </a:lvl2pPr>
            <a:lvl3pPr>
              <a:defRPr sz="1429"/>
            </a:lvl3pPr>
            <a:lvl4pPr>
              <a:defRPr sz="1286"/>
            </a:lvl4pPr>
            <a:lvl5pPr>
              <a:defRPr sz="1286"/>
            </a:lvl5pPr>
            <a:lvl6pPr>
              <a:defRPr sz="1286"/>
            </a:lvl6pPr>
            <a:lvl7pPr>
              <a:defRPr sz="1286"/>
            </a:lvl7pPr>
            <a:lvl8pPr>
              <a:defRPr sz="1286"/>
            </a:lvl8pPr>
            <a:lvl9pPr>
              <a:defRPr sz="1286"/>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a:ln/>
        </p:spPr>
        <p:txBody>
          <a:bodyPr/>
          <a:lstStyle>
            <a:lvl1pPr>
              <a:defRPr/>
            </a:lvl1pPr>
          </a:lstStyle>
          <a:p>
            <a:fld id="{90357ADB-D00A-44D2-A4FF-3AA20C30A9AB}" type="datetime1">
              <a:rPr lang="ja-JP" altLang="en-US">
                <a:solidFill>
                  <a:srgbClr val="000000"/>
                </a:solidFill>
              </a:rPr>
              <a:pPr/>
              <a:t>2014/11/22</a:t>
            </a:fld>
            <a:endParaRPr lang="en-US" altLang="ja-JP">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ltLang="ja-JP">
                <a:solidFill>
                  <a:srgbClr val="000000"/>
                </a:solidFill>
              </a:rPr>
              <a:t>株式会社ぐるなび　社外秘</a:t>
            </a:r>
          </a:p>
        </p:txBody>
      </p:sp>
    </p:spTree>
    <p:extLst>
      <p:ext uri="{BB962C8B-B14F-4D97-AF65-F5344CB8AC3E}">
        <p14:creationId xmlns:p14="http://schemas.microsoft.com/office/powerpoint/2010/main" val="474939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298" y="274411"/>
            <a:ext cx="10973405"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609298" y="1535339"/>
            <a:ext cx="5386916" cy="639536"/>
          </a:xfrm>
          <a:prstGeom prst="rect">
            <a:avLst/>
          </a:prstGeom>
        </p:spPr>
        <p:txBody>
          <a:bodyPr anchor="b"/>
          <a:lstStyle>
            <a:lvl1pPr marL="0" indent="0">
              <a:buNone/>
              <a:defRPr sz="1714" b="1"/>
            </a:lvl1pPr>
            <a:lvl2pPr marL="326578" indent="0">
              <a:buNone/>
              <a:defRPr sz="1429" b="1"/>
            </a:lvl2pPr>
            <a:lvl3pPr marL="653156" indent="0">
              <a:buNone/>
              <a:defRPr sz="1286" b="1"/>
            </a:lvl3pPr>
            <a:lvl4pPr marL="979734" indent="0">
              <a:buNone/>
              <a:defRPr sz="1143" b="1"/>
            </a:lvl4pPr>
            <a:lvl5pPr marL="1306312" indent="0">
              <a:buNone/>
              <a:defRPr sz="1143" b="1"/>
            </a:lvl5pPr>
            <a:lvl6pPr marL="1632890" indent="0">
              <a:buNone/>
              <a:defRPr sz="1143" b="1"/>
            </a:lvl6pPr>
            <a:lvl7pPr marL="1959468" indent="0">
              <a:buNone/>
              <a:defRPr sz="1143" b="1"/>
            </a:lvl7pPr>
            <a:lvl8pPr marL="2286046" indent="0">
              <a:buNone/>
              <a:defRPr sz="1143" b="1"/>
            </a:lvl8pPr>
            <a:lvl9pPr marL="2612624" indent="0">
              <a:buNone/>
              <a:defRPr sz="1143"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609298" y="2174875"/>
            <a:ext cx="5386916" cy="3951741"/>
          </a:xfrm>
          <a:prstGeom prst="rect">
            <a:avLst/>
          </a:prstGeom>
        </p:spPr>
        <p:txBody>
          <a:bodyPr/>
          <a:lstStyle>
            <a:lvl1pPr>
              <a:defRPr sz="1714"/>
            </a:lvl1pPr>
            <a:lvl2pPr>
              <a:defRPr sz="1429"/>
            </a:lvl2pPr>
            <a:lvl3pPr>
              <a:defRPr sz="1286"/>
            </a:lvl3pPr>
            <a:lvl4pPr>
              <a:defRPr sz="1143"/>
            </a:lvl4pPr>
            <a:lvl5pPr>
              <a:defRPr sz="1143"/>
            </a:lvl5pPr>
            <a:lvl6pPr>
              <a:defRPr sz="1143"/>
            </a:lvl6pPr>
            <a:lvl7pPr>
              <a:defRPr sz="1143"/>
            </a:lvl7pPr>
            <a:lvl8pPr>
              <a:defRPr sz="1143"/>
            </a:lvl8pPr>
            <a:lvl9pPr>
              <a:defRPr sz="1143"/>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6192762" y="1535339"/>
            <a:ext cx="5389941" cy="639536"/>
          </a:xfrm>
          <a:prstGeom prst="rect">
            <a:avLst/>
          </a:prstGeom>
        </p:spPr>
        <p:txBody>
          <a:bodyPr anchor="b"/>
          <a:lstStyle>
            <a:lvl1pPr marL="0" indent="0">
              <a:buNone/>
              <a:defRPr sz="1714" b="1"/>
            </a:lvl1pPr>
            <a:lvl2pPr marL="326578" indent="0">
              <a:buNone/>
              <a:defRPr sz="1429" b="1"/>
            </a:lvl2pPr>
            <a:lvl3pPr marL="653156" indent="0">
              <a:buNone/>
              <a:defRPr sz="1286" b="1"/>
            </a:lvl3pPr>
            <a:lvl4pPr marL="979734" indent="0">
              <a:buNone/>
              <a:defRPr sz="1143" b="1"/>
            </a:lvl4pPr>
            <a:lvl5pPr marL="1306312" indent="0">
              <a:buNone/>
              <a:defRPr sz="1143" b="1"/>
            </a:lvl5pPr>
            <a:lvl6pPr marL="1632890" indent="0">
              <a:buNone/>
              <a:defRPr sz="1143" b="1"/>
            </a:lvl6pPr>
            <a:lvl7pPr marL="1959468" indent="0">
              <a:buNone/>
              <a:defRPr sz="1143" b="1"/>
            </a:lvl7pPr>
            <a:lvl8pPr marL="2286046" indent="0">
              <a:buNone/>
              <a:defRPr sz="1143" b="1"/>
            </a:lvl8pPr>
            <a:lvl9pPr marL="2612624" indent="0">
              <a:buNone/>
              <a:defRPr sz="1143"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6192762" y="2174875"/>
            <a:ext cx="5389941" cy="3951741"/>
          </a:xfrm>
          <a:prstGeom prst="rect">
            <a:avLst/>
          </a:prstGeom>
        </p:spPr>
        <p:txBody>
          <a:bodyPr/>
          <a:lstStyle>
            <a:lvl1pPr>
              <a:defRPr sz="1714"/>
            </a:lvl1pPr>
            <a:lvl2pPr>
              <a:defRPr sz="1429"/>
            </a:lvl2pPr>
            <a:lvl3pPr>
              <a:defRPr sz="1286"/>
            </a:lvl3pPr>
            <a:lvl4pPr>
              <a:defRPr sz="1143"/>
            </a:lvl4pPr>
            <a:lvl5pPr>
              <a:defRPr sz="1143"/>
            </a:lvl5pPr>
            <a:lvl6pPr>
              <a:defRPr sz="1143"/>
            </a:lvl6pPr>
            <a:lvl7pPr>
              <a:defRPr sz="1143"/>
            </a:lvl7pPr>
            <a:lvl8pPr>
              <a:defRPr sz="1143"/>
            </a:lvl8pPr>
            <a:lvl9pPr>
              <a:defRPr sz="1143"/>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a:ln/>
        </p:spPr>
        <p:txBody>
          <a:bodyPr/>
          <a:lstStyle>
            <a:lvl1pPr>
              <a:defRPr/>
            </a:lvl1pPr>
          </a:lstStyle>
          <a:p>
            <a:fld id="{81CC544D-AD56-497F-919D-C31D1892BD78}" type="datetime1">
              <a:rPr lang="ja-JP" altLang="en-US">
                <a:solidFill>
                  <a:srgbClr val="000000"/>
                </a:solidFill>
              </a:rPr>
              <a:pPr/>
              <a:t>2014/11/22</a:t>
            </a:fld>
            <a:endParaRPr lang="en-US" altLang="ja-JP">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r>
              <a:rPr lang="en-US" altLang="ja-JP">
                <a:solidFill>
                  <a:srgbClr val="000000"/>
                </a:solidFill>
              </a:rPr>
              <a:t>株式会社ぐるなび　社外秘</a:t>
            </a:r>
          </a:p>
        </p:txBody>
      </p:sp>
    </p:spTree>
    <p:extLst>
      <p:ext uri="{BB962C8B-B14F-4D97-AF65-F5344CB8AC3E}">
        <p14:creationId xmlns:p14="http://schemas.microsoft.com/office/powerpoint/2010/main" val="604565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sp>
        <p:nvSpPr>
          <p:cNvPr id="7" name="日付プレースホルダ 2"/>
          <p:cNvSpPr>
            <a:spLocks noGrp="1"/>
          </p:cNvSpPr>
          <p:nvPr>
            <p:ph type="dt" sz="half" idx="10"/>
          </p:nvPr>
        </p:nvSpPr>
        <p:spPr/>
        <p:txBody>
          <a:bodyPr/>
          <a:lstStyle>
            <a:lvl1pPr>
              <a:defRPr/>
            </a:lvl1pPr>
          </a:lstStyle>
          <a:p>
            <a:fld id="{7BA029BD-9146-48DA-960E-9D8B437D85F3}" type="datetime1">
              <a:rPr lang="ja-JP" altLang="en-US">
                <a:solidFill>
                  <a:srgbClr val="000000"/>
                </a:solidFill>
              </a:rPr>
              <a:pPr/>
              <a:t>2014/11/22</a:t>
            </a:fld>
            <a:endParaRPr lang="en-US" altLang="ja-JP">
              <a:solidFill>
                <a:srgbClr val="000000"/>
              </a:solidFill>
            </a:endParaRPr>
          </a:p>
        </p:txBody>
      </p:sp>
      <p:sp>
        <p:nvSpPr>
          <p:cNvPr id="8" name="フッター プレースホルダ 3"/>
          <p:cNvSpPr>
            <a:spLocks noGrp="1"/>
          </p:cNvSpPr>
          <p:nvPr>
            <p:ph type="ftr" sz="quarter" idx="11"/>
          </p:nvPr>
        </p:nvSpPr>
        <p:spPr/>
        <p:txBody>
          <a:bodyPr/>
          <a:lstStyle>
            <a:lvl1pPr>
              <a:defRPr/>
            </a:lvl1pPr>
          </a:lstStyle>
          <a:p>
            <a:r>
              <a:rPr lang="en-US" altLang="ja-JP">
                <a:solidFill>
                  <a:srgbClr val="000000"/>
                </a:solidFill>
              </a:rPr>
              <a:t>株式会社ぐるなび　社外秘</a:t>
            </a:r>
          </a:p>
        </p:txBody>
      </p:sp>
      <p:sp>
        <p:nvSpPr>
          <p:cNvPr id="6" name="タイトル 1"/>
          <p:cNvSpPr>
            <a:spLocks noGrp="1"/>
          </p:cNvSpPr>
          <p:nvPr>
            <p:ph type="title"/>
          </p:nvPr>
        </p:nvSpPr>
        <p:spPr>
          <a:xfrm>
            <a:off x="0" y="39688"/>
            <a:ext cx="10973405" cy="324304"/>
          </a:xfrm>
        </p:spPr>
        <p:txBody>
          <a:bodyPr/>
          <a:lstStyle>
            <a:lvl1pPr>
              <a:defRPr>
                <a:latin typeface="メイリオ" pitchFamily="50" charset="-128"/>
                <a:ea typeface="メイリオ" pitchFamily="50" charset="-128"/>
                <a:cs typeface="メイリオ" pitchFamily="50" charset="-128"/>
              </a:defRPr>
            </a:lvl1pPr>
          </a:lstStyle>
          <a:p>
            <a:r>
              <a:rPr lang="ja-JP" altLang="en-US" dirty="0" smtClean="0"/>
              <a:t>マスタ タイトルの書式設定</a:t>
            </a:r>
            <a:endParaRPr lang="ja-JP" altLang="en-US" dirty="0"/>
          </a:p>
        </p:txBody>
      </p:sp>
      <p:sp>
        <p:nvSpPr>
          <p:cNvPr id="37" name="正方形/長方形 36"/>
          <p:cNvSpPr/>
          <p:nvPr userDrawn="1"/>
        </p:nvSpPr>
        <p:spPr>
          <a:xfrm>
            <a:off x="197450" y="542343"/>
            <a:ext cx="8583009" cy="4827943"/>
          </a:xfrm>
          <a:prstGeom prst="rect">
            <a:avLst/>
          </a:prstGeom>
          <a:solidFill>
            <a:schemeClr val="bg2">
              <a:lumMod val="40000"/>
              <a:lumOff val="60000"/>
            </a:schemeClr>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fontAlgn="base">
              <a:spcBef>
                <a:spcPct val="0"/>
              </a:spcBef>
              <a:spcAft>
                <a:spcPct val="0"/>
              </a:spcAft>
              <a:defRPr/>
            </a:pPr>
            <a:endParaRPr lang="ja-JP" altLang="en-US" sz="1000" dirty="0">
              <a:solidFill>
                <a:srgbClr val="FFFFFF"/>
              </a:solidFill>
            </a:endParaRPr>
          </a:p>
        </p:txBody>
      </p:sp>
      <p:sp>
        <p:nvSpPr>
          <p:cNvPr id="38" name="正方形/長方形 37"/>
          <p:cNvSpPr/>
          <p:nvPr userDrawn="1"/>
        </p:nvSpPr>
        <p:spPr>
          <a:xfrm>
            <a:off x="195517" y="743857"/>
            <a:ext cx="8589895" cy="4634273"/>
          </a:xfrm>
          <a:prstGeom prst="rect">
            <a:avLst/>
          </a:prstGeom>
          <a:solidFill>
            <a:schemeClr val="bg1"/>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fontAlgn="base">
              <a:spcBef>
                <a:spcPct val="0"/>
              </a:spcBef>
              <a:spcAft>
                <a:spcPct val="0"/>
              </a:spcAft>
              <a:defRPr/>
            </a:pPr>
            <a:endParaRPr lang="ja-JP" altLang="en-US" sz="1000" dirty="0">
              <a:solidFill>
                <a:srgbClr val="FFFFFF"/>
              </a:solidFill>
            </a:endParaRPr>
          </a:p>
        </p:txBody>
      </p:sp>
      <p:sp>
        <p:nvSpPr>
          <p:cNvPr id="39" name="テキスト ボックス 38"/>
          <p:cNvSpPr txBox="1"/>
          <p:nvPr userDrawn="1"/>
        </p:nvSpPr>
        <p:spPr>
          <a:xfrm>
            <a:off x="206159" y="553358"/>
            <a:ext cx="554960" cy="246221"/>
          </a:xfrm>
          <a:prstGeom prst="rect">
            <a:avLst/>
          </a:prstGeom>
          <a:noFill/>
        </p:spPr>
        <p:txBody>
          <a:bodyPr wrap="none" rtlCol="0">
            <a:spAutoFit/>
          </a:bodyPr>
          <a:lstStyle/>
          <a:p>
            <a:pPr fontAlgn="base">
              <a:spcBef>
                <a:spcPct val="0"/>
              </a:spcBef>
              <a:spcAft>
                <a:spcPct val="0"/>
              </a:spcAft>
            </a:pPr>
            <a:r>
              <a:rPr lang="en-US" altLang="ja-JP" sz="1000" b="1">
                <a:solidFill>
                  <a:srgbClr val="000000">
                    <a:lumMod val="50000"/>
                    <a:lumOff val="50000"/>
                  </a:srgbClr>
                </a:solidFill>
                <a:latin typeface="メイリオ" pitchFamily="50" charset="-128"/>
                <a:ea typeface="メイリオ" pitchFamily="50" charset="-128"/>
              </a:rPr>
              <a:t>Menu</a:t>
            </a:r>
            <a:endParaRPr lang="ja-JP" altLang="en-US" sz="1000" b="1">
              <a:solidFill>
                <a:srgbClr val="000000">
                  <a:lumMod val="50000"/>
                  <a:lumOff val="50000"/>
                </a:srgbClr>
              </a:solidFill>
              <a:latin typeface="メイリオ" pitchFamily="50" charset="-128"/>
              <a:ea typeface="メイリオ" pitchFamily="50" charset="-128"/>
            </a:endParaRPr>
          </a:p>
        </p:txBody>
      </p:sp>
    </p:spTree>
    <p:extLst>
      <p:ext uri="{BB962C8B-B14F-4D97-AF65-F5344CB8AC3E}">
        <p14:creationId xmlns:p14="http://schemas.microsoft.com/office/powerpoint/2010/main" val="290484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7" name="日付プレースホルダ 2"/>
          <p:cNvSpPr>
            <a:spLocks noGrp="1"/>
          </p:cNvSpPr>
          <p:nvPr>
            <p:ph type="dt" sz="half" idx="10"/>
          </p:nvPr>
        </p:nvSpPr>
        <p:spPr/>
        <p:txBody>
          <a:bodyPr/>
          <a:lstStyle>
            <a:lvl1pPr>
              <a:defRPr/>
            </a:lvl1pPr>
          </a:lstStyle>
          <a:p>
            <a:fld id="{7BA029BD-9146-48DA-960E-9D8B437D85F3}" type="datetime1">
              <a:rPr lang="ja-JP" altLang="en-US">
                <a:solidFill>
                  <a:srgbClr val="000000"/>
                </a:solidFill>
              </a:rPr>
              <a:pPr/>
              <a:t>2014/11/22</a:t>
            </a:fld>
            <a:endParaRPr lang="en-US" altLang="ja-JP">
              <a:solidFill>
                <a:srgbClr val="000000"/>
              </a:solidFill>
            </a:endParaRPr>
          </a:p>
        </p:txBody>
      </p:sp>
      <p:sp>
        <p:nvSpPr>
          <p:cNvPr id="8" name="フッター プレースホルダ 3"/>
          <p:cNvSpPr>
            <a:spLocks noGrp="1"/>
          </p:cNvSpPr>
          <p:nvPr>
            <p:ph type="ftr" sz="quarter" idx="11"/>
          </p:nvPr>
        </p:nvSpPr>
        <p:spPr/>
        <p:txBody>
          <a:bodyPr/>
          <a:lstStyle>
            <a:lvl1pPr>
              <a:defRPr/>
            </a:lvl1pPr>
          </a:lstStyle>
          <a:p>
            <a:r>
              <a:rPr lang="en-US" altLang="ja-JP">
                <a:solidFill>
                  <a:srgbClr val="000000"/>
                </a:solidFill>
              </a:rPr>
              <a:t>株式会社ぐるなび　社外秘</a:t>
            </a:r>
          </a:p>
        </p:txBody>
      </p:sp>
      <p:sp>
        <p:nvSpPr>
          <p:cNvPr id="6" name="タイトル 1"/>
          <p:cNvSpPr>
            <a:spLocks noGrp="1"/>
          </p:cNvSpPr>
          <p:nvPr>
            <p:ph type="title"/>
          </p:nvPr>
        </p:nvSpPr>
        <p:spPr>
          <a:xfrm>
            <a:off x="0" y="39688"/>
            <a:ext cx="10973405" cy="324304"/>
          </a:xfrm>
        </p:spPr>
        <p:txBody>
          <a:bodyPr/>
          <a:lstStyle>
            <a:lvl1pPr>
              <a:defRPr>
                <a:latin typeface="メイリオ" pitchFamily="50" charset="-128"/>
                <a:ea typeface="メイリオ" pitchFamily="50" charset="-128"/>
                <a:cs typeface="メイリオ" pitchFamily="50" charset="-128"/>
              </a:defRPr>
            </a:lvl1pPr>
          </a:lstStyle>
          <a:p>
            <a:r>
              <a:rPr lang="ja-JP" altLang="en-US" dirty="0" smtClean="0"/>
              <a:t>マスタ タイトルの書式設定</a:t>
            </a:r>
            <a:endParaRPr lang="ja-JP" altLang="en-US" dirty="0"/>
          </a:p>
        </p:txBody>
      </p:sp>
      <p:sp>
        <p:nvSpPr>
          <p:cNvPr id="10" name="スライド番号プレースホルダ 4"/>
          <p:cNvSpPr txBox="1">
            <a:spLocks/>
          </p:cNvSpPr>
          <p:nvPr userDrawn="1"/>
        </p:nvSpPr>
        <p:spPr bwMode="auto">
          <a:xfrm>
            <a:off x="9201453" y="83245"/>
            <a:ext cx="2845405" cy="1360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lgn="r" fontAlgn="base">
              <a:spcBef>
                <a:spcPct val="0"/>
              </a:spcBef>
              <a:spcAft>
                <a:spcPct val="0"/>
              </a:spcAft>
              <a:defRPr/>
            </a:pPr>
            <a:fld id="{9344F4F4-B5FF-4D8D-BA8F-1B0CC4533453}" type="slidenum">
              <a:rPr kumimoji="0" lang="en-US" altLang="ja-JP" sz="1286" smtClean="0">
                <a:solidFill>
                  <a:srgbClr val="000000"/>
                </a:solidFill>
                <a:latin typeface="メイリオ" pitchFamily="50" charset="-128"/>
                <a:ea typeface="メイリオ" pitchFamily="50" charset="-128"/>
                <a:cs typeface="メイリオ" pitchFamily="50" charset="-128"/>
              </a:rPr>
              <a:pPr algn="r" fontAlgn="base">
                <a:spcBef>
                  <a:spcPct val="0"/>
                </a:spcBef>
                <a:spcAft>
                  <a:spcPct val="0"/>
                </a:spcAft>
                <a:defRPr/>
              </a:pPr>
              <a:t>‹#›</a:t>
            </a:fld>
            <a:endParaRPr kumimoji="0" lang="en-US" altLang="ja-JP" sz="1286">
              <a:solidFill>
                <a:srgbClr val="000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4926556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アプリ画面">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itchFamily="50" charset="-128"/>
                <a:ea typeface="メイリオ" pitchFamily="50" charset="-128"/>
                <a:cs typeface="メイリオ" pitchFamily="50" charset="-128"/>
              </a:defRPr>
            </a:lvl1pPr>
          </a:lstStyle>
          <a:p>
            <a:r>
              <a:rPr lang="ja-JP" altLang="en-US" dirty="0" smtClean="0"/>
              <a:t>マスタ タイトルの書式設定</a:t>
            </a:r>
            <a:endParaRPr lang="ja-JP" altLang="en-US" dirty="0"/>
          </a:p>
        </p:txBody>
      </p:sp>
      <p:sp>
        <p:nvSpPr>
          <p:cNvPr id="7" name="日付プレースホルダ 2"/>
          <p:cNvSpPr>
            <a:spLocks noGrp="1"/>
          </p:cNvSpPr>
          <p:nvPr>
            <p:ph type="dt" sz="half" idx="10"/>
          </p:nvPr>
        </p:nvSpPr>
        <p:spPr/>
        <p:txBody>
          <a:bodyPr/>
          <a:lstStyle>
            <a:lvl1pPr>
              <a:defRPr/>
            </a:lvl1pPr>
          </a:lstStyle>
          <a:p>
            <a:fld id="{7BA029BD-9146-48DA-960E-9D8B437D85F3}" type="datetime1">
              <a:rPr lang="ja-JP" altLang="en-US">
                <a:solidFill>
                  <a:srgbClr val="000000"/>
                </a:solidFill>
              </a:rPr>
              <a:pPr/>
              <a:t>2014/11/22</a:t>
            </a:fld>
            <a:endParaRPr lang="en-US" altLang="ja-JP">
              <a:solidFill>
                <a:srgbClr val="000000"/>
              </a:solidFill>
            </a:endParaRPr>
          </a:p>
        </p:txBody>
      </p:sp>
      <p:sp>
        <p:nvSpPr>
          <p:cNvPr id="8" name="フッター プレースホルダ 3"/>
          <p:cNvSpPr>
            <a:spLocks noGrp="1"/>
          </p:cNvSpPr>
          <p:nvPr>
            <p:ph type="ftr" sz="quarter" idx="11"/>
          </p:nvPr>
        </p:nvSpPr>
        <p:spPr/>
        <p:txBody>
          <a:bodyPr/>
          <a:lstStyle>
            <a:lvl1pPr>
              <a:defRPr/>
            </a:lvl1pPr>
          </a:lstStyle>
          <a:p>
            <a:r>
              <a:rPr lang="en-US" altLang="ja-JP">
                <a:solidFill>
                  <a:srgbClr val="000000"/>
                </a:solidFill>
              </a:rPr>
              <a:t>株式会社ぐるなび　社外秘</a:t>
            </a:r>
          </a:p>
        </p:txBody>
      </p:sp>
      <p:sp>
        <p:nvSpPr>
          <p:cNvPr id="29" name="正方形/長方形 28"/>
          <p:cNvSpPr/>
          <p:nvPr userDrawn="1"/>
        </p:nvSpPr>
        <p:spPr>
          <a:xfrm>
            <a:off x="197450" y="542343"/>
            <a:ext cx="8583009" cy="4827943"/>
          </a:xfrm>
          <a:prstGeom prst="rect">
            <a:avLst/>
          </a:prstGeom>
          <a:solidFill>
            <a:schemeClr val="bg2">
              <a:lumMod val="40000"/>
              <a:lumOff val="60000"/>
            </a:schemeClr>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fontAlgn="base">
              <a:spcBef>
                <a:spcPct val="0"/>
              </a:spcBef>
              <a:spcAft>
                <a:spcPct val="0"/>
              </a:spcAft>
              <a:defRPr/>
            </a:pPr>
            <a:endParaRPr lang="ja-JP" altLang="en-US" sz="1000" dirty="0">
              <a:solidFill>
                <a:srgbClr val="FFFFFF"/>
              </a:solidFill>
            </a:endParaRPr>
          </a:p>
        </p:txBody>
      </p:sp>
      <p:sp>
        <p:nvSpPr>
          <p:cNvPr id="30" name="正方形/長方形 29"/>
          <p:cNvSpPr/>
          <p:nvPr userDrawn="1"/>
        </p:nvSpPr>
        <p:spPr>
          <a:xfrm>
            <a:off x="195517" y="743857"/>
            <a:ext cx="8589895" cy="4634273"/>
          </a:xfrm>
          <a:prstGeom prst="rect">
            <a:avLst/>
          </a:prstGeom>
          <a:solidFill>
            <a:schemeClr val="bg1"/>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fontAlgn="base">
              <a:spcBef>
                <a:spcPct val="0"/>
              </a:spcBef>
              <a:spcAft>
                <a:spcPct val="0"/>
              </a:spcAft>
              <a:defRPr/>
            </a:pPr>
            <a:endParaRPr lang="ja-JP" altLang="en-US" sz="1000" dirty="0">
              <a:solidFill>
                <a:srgbClr val="FFFFFF"/>
              </a:solidFill>
            </a:endParaRPr>
          </a:p>
        </p:txBody>
      </p:sp>
      <p:sp>
        <p:nvSpPr>
          <p:cNvPr id="31" name="テキスト ボックス 30"/>
          <p:cNvSpPr txBox="1"/>
          <p:nvPr userDrawn="1"/>
        </p:nvSpPr>
        <p:spPr>
          <a:xfrm>
            <a:off x="206159" y="553358"/>
            <a:ext cx="554960" cy="246221"/>
          </a:xfrm>
          <a:prstGeom prst="rect">
            <a:avLst/>
          </a:prstGeom>
          <a:noFill/>
        </p:spPr>
        <p:txBody>
          <a:bodyPr wrap="none" rtlCol="0">
            <a:spAutoFit/>
          </a:bodyPr>
          <a:lstStyle/>
          <a:p>
            <a:pPr fontAlgn="base">
              <a:spcBef>
                <a:spcPct val="0"/>
              </a:spcBef>
              <a:spcAft>
                <a:spcPct val="0"/>
              </a:spcAft>
            </a:pPr>
            <a:r>
              <a:rPr lang="en-US" altLang="ja-JP" sz="1000" b="1">
                <a:solidFill>
                  <a:srgbClr val="000000">
                    <a:lumMod val="50000"/>
                    <a:lumOff val="50000"/>
                  </a:srgbClr>
                </a:solidFill>
                <a:latin typeface="メイリオ" pitchFamily="50" charset="-128"/>
                <a:ea typeface="メイリオ" pitchFamily="50" charset="-128"/>
              </a:rPr>
              <a:t>Menu</a:t>
            </a:r>
            <a:endParaRPr lang="ja-JP" altLang="en-US" sz="1000" b="1">
              <a:solidFill>
                <a:srgbClr val="000000">
                  <a:lumMod val="50000"/>
                  <a:lumOff val="50000"/>
                </a:srgbClr>
              </a:solidFill>
              <a:latin typeface="メイリオ" pitchFamily="50" charset="-128"/>
              <a:ea typeface="メイリオ" pitchFamily="50" charset="-128"/>
            </a:endParaRPr>
          </a:p>
        </p:txBody>
      </p:sp>
      <p:sp>
        <p:nvSpPr>
          <p:cNvPr id="10" name="スライド番号プレースホルダ 4"/>
          <p:cNvSpPr txBox="1">
            <a:spLocks/>
          </p:cNvSpPr>
          <p:nvPr userDrawn="1"/>
        </p:nvSpPr>
        <p:spPr bwMode="auto">
          <a:xfrm>
            <a:off x="9201453" y="83245"/>
            <a:ext cx="2845405" cy="1360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lgn="r" fontAlgn="base">
              <a:spcBef>
                <a:spcPct val="0"/>
              </a:spcBef>
              <a:spcAft>
                <a:spcPct val="0"/>
              </a:spcAft>
              <a:defRPr/>
            </a:pPr>
            <a:fld id="{9344F4F4-B5FF-4D8D-BA8F-1B0CC4533453}" type="slidenum">
              <a:rPr kumimoji="0" lang="en-US" altLang="ja-JP" sz="1286" smtClean="0">
                <a:solidFill>
                  <a:srgbClr val="000000"/>
                </a:solidFill>
                <a:latin typeface="メイリオ" pitchFamily="50" charset="-128"/>
                <a:ea typeface="メイリオ" pitchFamily="50" charset="-128"/>
                <a:cs typeface="メイリオ" pitchFamily="50" charset="-128"/>
              </a:rPr>
              <a:pPr algn="r" fontAlgn="base">
                <a:spcBef>
                  <a:spcPct val="0"/>
                </a:spcBef>
                <a:spcAft>
                  <a:spcPct val="0"/>
                </a:spcAft>
                <a:defRPr/>
              </a:pPr>
              <a:t>‹#›</a:t>
            </a:fld>
            <a:endParaRPr kumimoji="0" lang="en-US" altLang="ja-JP" sz="1286">
              <a:solidFill>
                <a:srgbClr val="000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22196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D66339F-E980-4817-AE16-FBA1ABE7346C}" type="datetimeFigureOut">
              <a:rPr kumimoji="1" lang="ja-JP" altLang="en-US" smtClean="0"/>
              <a:t>2014/11/22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0D5D358-559E-474B-AF5A-42967D5C2C03}" type="slidenum">
              <a:rPr kumimoji="1" lang="ja-JP" altLang="en-US" smtClean="0"/>
              <a:t>‹#›</a:t>
            </a:fld>
            <a:endParaRPr kumimoji="1" lang="ja-JP" altLang="en-US"/>
          </a:p>
        </p:txBody>
      </p:sp>
    </p:spTree>
    <p:extLst>
      <p:ext uri="{BB962C8B-B14F-4D97-AF65-F5344CB8AC3E}">
        <p14:creationId xmlns:p14="http://schemas.microsoft.com/office/powerpoint/2010/main" val="28211435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タイトルのみ_線なし">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5"/>
          <p:cNvSpPr>
            <a:spLocks noGrp="1"/>
          </p:cNvSpPr>
          <p:nvPr>
            <p:ph type="dt" sz="half" idx="10"/>
          </p:nvPr>
        </p:nvSpPr>
        <p:spPr/>
        <p:txBody>
          <a:bodyPr/>
          <a:lstStyle>
            <a:lvl1pPr>
              <a:defRPr/>
            </a:lvl1pPr>
          </a:lstStyle>
          <a:p>
            <a:fld id="{A712FBE0-B4CC-4054-A2A2-4409E7171DC0}" type="datetime1">
              <a:rPr lang="ja-JP" altLang="en-US">
                <a:solidFill>
                  <a:srgbClr val="000000"/>
                </a:solidFill>
              </a:rPr>
              <a:pPr/>
              <a:t>2014/11/22</a:t>
            </a:fld>
            <a:endParaRPr lang="en-US" altLang="ja-JP">
              <a:solidFill>
                <a:srgbClr val="000000"/>
              </a:solidFill>
            </a:endParaRPr>
          </a:p>
        </p:txBody>
      </p:sp>
      <p:sp>
        <p:nvSpPr>
          <p:cNvPr id="5" name="フッター プレースホルダ 7"/>
          <p:cNvSpPr>
            <a:spLocks noGrp="1"/>
          </p:cNvSpPr>
          <p:nvPr>
            <p:ph type="ftr" sz="quarter" idx="12"/>
          </p:nvPr>
        </p:nvSpPr>
        <p:spPr/>
        <p:txBody>
          <a:bodyPr/>
          <a:lstStyle>
            <a:lvl1pPr>
              <a:defRPr/>
            </a:lvl1pPr>
          </a:lstStyle>
          <a:p>
            <a:r>
              <a:rPr lang="en-US" altLang="ja-JP">
                <a:solidFill>
                  <a:srgbClr val="000000"/>
                </a:solidFill>
              </a:rPr>
              <a:t>株式会社ぐるなび　社外秘</a:t>
            </a:r>
          </a:p>
        </p:txBody>
      </p:sp>
      <p:sp>
        <p:nvSpPr>
          <p:cNvPr id="6" name="スライド番号プレースホルダ 4"/>
          <p:cNvSpPr txBox="1">
            <a:spLocks/>
          </p:cNvSpPr>
          <p:nvPr userDrawn="1"/>
        </p:nvSpPr>
        <p:spPr bwMode="auto">
          <a:xfrm>
            <a:off x="9201453" y="83245"/>
            <a:ext cx="2845405" cy="1360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lgn="r" fontAlgn="base">
              <a:spcBef>
                <a:spcPct val="0"/>
              </a:spcBef>
              <a:spcAft>
                <a:spcPct val="0"/>
              </a:spcAft>
              <a:defRPr/>
            </a:pPr>
            <a:fld id="{9344F4F4-B5FF-4D8D-BA8F-1B0CC4533453}" type="slidenum">
              <a:rPr kumimoji="0" lang="en-US" altLang="ja-JP" sz="1286" smtClean="0">
                <a:solidFill>
                  <a:srgbClr val="000000"/>
                </a:solidFill>
                <a:latin typeface="メイリオ" pitchFamily="50" charset="-128"/>
                <a:ea typeface="メイリオ" pitchFamily="50" charset="-128"/>
                <a:cs typeface="メイリオ" pitchFamily="50" charset="-128"/>
              </a:rPr>
              <a:pPr algn="r" fontAlgn="base">
                <a:spcBef>
                  <a:spcPct val="0"/>
                </a:spcBef>
                <a:spcAft>
                  <a:spcPct val="0"/>
                </a:spcAft>
                <a:defRPr/>
              </a:pPr>
              <a:t>‹#›</a:t>
            </a:fld>
            <a:endParaRPr kumimoji="0" lang="en-US" altLang="ja-JP" sz="1286">
              <a:solidFill>
                <a:srgbClr val="000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35736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AC08B983-8124-48F4-BA3E-4D7C443BE4EA}" type="datetime1">
              <a:rPr lang="ja-JP" altLang="en-US">
                <a:solidFill>
                  <a:srgbClr val="000000"/>
                </a:solidFill>
              </a:rPr>
              <a:pPr/>
              <a:t>2014/11/22</a:t>
            </a:fld>
            <a:endParaRPr lang="en-US" altLang="ja-JP">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r>
              <a:rPr lang="en-US" altLang="ja-JP">
                <a:solidFill>
                  <a:srgbClr val="000000"/>
                </a:solidFill>
              </a:rPr>
              <a:t>株式会社ぐるなび　社外秘</a:t>
            </a:r>
          </a:p>
        </p:txBody>
      </p:sp>
      <p:sp>
        <p:nvSpPr>
          <p:cNvPr id="5" name="スライド番号プレースホルダ 4"/>
          <p:cNvSpPr txBox="1">
            <a:spLocks/>
          </p:cNvSpPr>
          <p:nvPr userDrawn="1"/>
        </p:nvSpPr>
        <p:spPr bwMode="auto">
          <a:xfrm>
            <a:off x="9201453" y="83245"/>
            <a:ext cx="2845405" cy="1360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lgn="r" fontAlgn="base">
              <a:spcBef>
                <a:spcPct val="0"/>
              </a:spcBef>
              <a:spcAft>
                <a:spcPct val="0"/>
              </a:spcAft>
              <a:defRPr/>
            </a:pPr>
            <a:fld id="{9344F4F4-B5FF-4D8D-BA8F-1B0CC4533453}" type="slidenum">
              <a:rPr kumimoji="0" lang="en-US" altLang="ja-JP" sz="1286" smtClean="0">
                <a:solidFill>
                  <a:srgbClr val="000000"/>
                </a:solidFill>
                <a:latin typeface="メイリオ" pitchFamily="50" charset="-128"/>
                <a:ea typeface="メイリオ" pitchFamily="50" charset="-128"/>
                <a:cs typeface="メイリオ" pitchFamily="50" charset="-128"/>
              </a:rPr>
              <a:pPr algn="r" fontAlgn="base">
                <a:spcBef>
                  <a:spcPct val="0"/>
                </a:spcBef>
                <a:spcAft>
                  <a:spcPct val="0"/>
                </a:spcAft>
                <a:defRPr/>
              </a:pPr>
              <a:t>‹#›</a:t>
            </a:fld>
            <a:endParaRPr kumimoji="0" lang="en-US" altLang="ja-JP" sz="1286">
              <a:solidFill>
                <a:srgbClr val="000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1620483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299" y="273278"/>
            <a:ext cx="4011083" cy="1162276"/>
          </a:xfrm>
        </p:spPr>
        <p:txBody>
          <a:bodyPr anchor="b"/>
          <a:lstStyle>
            <a:lvl1pPr algn="l">
              <a:defRPr sz="1429"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4767036" y="273278"/>
            <a:ext cx="6815667" cy="5853339"/>
          </a:xfrm>
          <a:prstGeom prst="rect">
            <a:avLst/>
          </a:prstGeom>
        </p:spPr>
        <p:txBody>
          <a:bodyPr/>
          <a:lstStyle>
            <a:lvl1pPr>
              <a:defRPr sz="2286"/>
            </a:lvl1pPr>
            <a:lvl2pPr>
              <a:defRPr sz="2000"/>
            </a:lvl2pPr>
            <a:lvl3pPr>
              <a:defRPr sz="1714"/>
            </a:lvl3pPr>
            <a:lvl4pPr>
              <a:defRPr sz="1429"/>
            </a:lvl4pPr>
            <a:lvl5pPr>
              <a:defRPr sz="1429"/>
            </a:lvl5pPr>
            <a:lvl6pPr>
              <a:defRPr sz="1429"/>
            </a:lvl6pPr>
            <a:lvl7pPr>
              <a:defRPr sz="1429"/>
            </a:lvl7pPr>
            <a:lvl8pPr>
              <a:defRPr sz="1429"/>
            </a:lvl8pPr>
            <a:lvl9pPr>
              <a:defRPr sz="1429"/>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609299" y="1435554"/>
            <a:ext cx="4011083" cy="4691063"/>
          </a:xfrm>
          <a:prstGeom prst="rect">
            <a:avLst/>
          </a:prstGeom>
        </p:spPr>
        <p:txBody>
          <a:bodyPr/>
          <a:lstStyle>
            <a:lvl1pPr marL="0" indent="0">
              <a:buNone/>
              <a:defRPr sz="1000"/>
            </a:lvl1pPr>
            <a:lvl2pPr marL="326578" indent="0">
              <a:buNone/>
              <a:defRPr sz="857"/>
            </a:lvl2pPr>
            <a:lvl3pPr marL="653156" indent="0">
              <a:buNone/>
              <a:defRPr sz="714"/>
            </a:lvl3pPr>
            <a:lvl4pPr marL="979734" indent="0">
              <a:buNone/>
              <a:defRPr sz="643"/>
            </a:lvl4pPr>
            <a:lvl5pPr marL="1306312" indent="0">
              <a:buNone/>
              <a:defRPr sz="643"/>
            </a:lvl5pPr>
            <a:lvl6pPr marL="1632890" indent="0">
              <a:buNone/>
              <a:defRPr sz="643"/>
            </a:lvl6pPr>
            <a:lvl7pPr marL="1959468" indent="0">
              <a:buNone/>
              <a:defRPr sz="643"/>
            </a:lvl7pPr>
            <a:lvl8pPr marL="2286046" indent="0">
              <a:buNone/>
              <a:defRPr sz="643"/>
            </a:lvl8pPr>
            <a:lvl9pPr marL="2612624" indent="0">
              <a:buNone/>
              <a:defRPr sz="643"/>
            </a:lvl9pPr>
          </a:lstStyle>
          <a:p>
            <a:pPr lvl="0"/>
            <a:r>
              <a:rPr lang="ja-JP" altLang="en-US" smtClean="0"/>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fld id="{E3236181-9556-468F-81F5-D3D11E029398}" type="datetime1">
              <a:rPr lang="ja-JP" altLang="en-US">
                <a:solidFill>
                  <a:srgbClr val="000000"/>
                </a:solidFill>
              </a:rPr>
              <a:pPr/>
              <a:t>2014/11/22</a:t>
            </a:fld>
            <a:endParaRPr lang="en-US" altLang="ja-JP">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ltLang="ja-JP">
                <a:solidFill>
                  <a:srgbClr val="000000"/>
                </a:solidFill>
              </a:rPr>
              <a:t>株式会社ぐるなび　社外秘</a:t>
            </a:r>
          </a:p>
        </p:txBody>
      </p:sp>
      <p:sp>
        <p:nvSpPr>
          <p:cNvPr id="8" name="スライド番号プレースホルダ 4"/>
          <p:cNvSpPr txBox="1">
            <a:spLocks/>
          </p:cNvSpPr>
          <p:nvPr userDrawn="1"/>
        </p:nvSpPr>
        <p:spPr bwMode="auto">
          <a:xfrm>
            <a:off x="9201453" y="83245"/>
            <a:ext cx="2845405" cy="1360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lgn="r" fontAlgn="base">
              <a:spcBef>
                <a:spcPct val="0"/>
              </a:spcBef>
              <a:spcAft>
                <a:spcPct val="0"/>
              </a:spcAft>
              <a:defRPr/>
            </a:pPr>
            <a:fld id="{9344F4F4-B5FF-4D8D-BA8F-1B0CC4533453}" type="slidenum">
              <a:rPr kumimoji="0" lang="en-US" altLang="ja-JP" sz="1286" smtClean="0">
                <a:solidFill>
                  <a:srgbClr val="000000"/>
                </a:solidFill>
                <a:latin typeface="メイリオ" pitchFamily="50" charset="-128"/>
                <a:ea typeface="メイリオ" pitchFamily="50" charset="-128"/>
                <a:cs typeface="メイリオ" pitchFamily="50" charset="-128"/>
              </a:rPr>
              <a:pPr algn="r" fontAlgn="base">
                <a:spcBef>
                  <a:spcPct val="0"/>
                </a:spcBef>
                <a:spcAft>
                  <a:spcPct val="0"/>
                </a:spcAft>
                <a:defRPr/>
              </a:pPr>
              <a:t>‹#›</a:t>
            </a:fld>
            <a:endParaRPr kumimoji="0" lang="en-US" altLang="ja-JP" sz="1286">
              <a:solidFill>
                <a:srgbClr val="000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6098409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90323" y="4801054"/>
            <a:ext cx="7314595" cy="565831"/>
          </a:xfrm>
        </p:spPr>
        <p:txBody>
          <a:bodyPr anchor="b"/>
          <a:lstStyle>
            <a:lvl1pPr algn="l">
              <a:defRPr sz="1429"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2390323" y="612322"/>
            <a:ext cx="7314595" cy="4115027"/>
          </a:xfrm>
          <a:prstGeom prst="rect">
            <a:avLst/>
          </a:prstGeom>
        </p:spPr>
        <p:txBody>
          <a:bodyPr/>
          <a:lstStyle>
            <a:lvl1pPr marL="0" indent="0">
              <a:buNone/>
              <a:defRPr sz="2286"/>
            </a:lvl1pPr>
            <a:lvl2pPr marL="326578" indent="0">
              <a:buNone/>
              <a:defRPr sz="2000"/>
            </a:lvl2pPr>
            <a:lvl3pPr marL="653156" indent="0">
              <a:buNone/>
              <a:defRPr sz="1714"/>
            </a:lvl3pPr>
            <a:lvl4pPr marL="979734" indent="0">
              <a:buNone/>
              <a:defRPr sz="1429"/>
            </a:lvl4pPr>
            <a:lvl5pPr marL="1306312" indent="0">
              <a:buNone/>
              <a:defRPr sz="1429"/>
            </a:lvl5pPr>
            <a:lvl6pPr marL="1632890" indent="0">
              <a:buNone/>
              <a:defRPr sz="1429"/>
            </a:lvl6pPr>
            <a:lvl7pPr marL="1959468" indent="0">
              <a:buNone/>
              <a:defRPr sz="1429"/>
            </a:lvl7pPr>
            <a:lvl8pPr marL="2286046" indent="0">
              <a:buNone/>
              <a:defRPr sz="1429"/>
            </a:lvl8pPr>
            <a:lvl9pPr marL="2612624" indent="0">
              <a:buNone/>
              <a:defRPr sz="1429"/>
            </a:lvl9pPr>
          </a:lstStyle>
          <a:p>
            <a:pPr lvl="0"/>
            <a:endParaRPr lang="ja-JP" altLang="en-US" noProof="0"/>
          </a:p>
        </p:txBody>
      </p:sp>
      <p:sp>
        <p:nvSpPr>
          <p:cNvPr id="4" name="テキスト プレースホルダ 3"/>
          <p:cNvSpPr>
            <a:spLocks noGrp="1"/>
          </p:cNvSpPr>
          <p:nvPr>
            <p:ph type="body" sz="half" idx="2"/>
          </p:nvPr>
        </p:nvSpPr>
        <p:spPr>
          <a:xfrm>
            <a:off x="2390323" y="5366885"/>
            <a:ext cx="7314595" cy="805089"/>
          </a:xfrm>
          <a:prstGeom prst="rect">
            <a:avLst/>
          </a:prstGeom>
        </p:spPr>
        <p:txBody>
          <a:bodyPr/>
          <a:lstStyle>
            <a:lvl1pPr marL="0" indent="0">
              <a:buNone/>
              <a:defRPr sz="1000"/>
            </a:lvl1pPr>
            <a:lvl2pPr marL="326578" indent="0">
              <a:buNone/>
              <a:defRPr sz="857"/>
            </a:lvl2pPr>
            <a:lvl3pPr marL="653156" indent="0">
              <a:buNone/>
              <a:defRPr sz="714"/>
            </a:lvl3pPr>
            <a:lvl4pPr marL="979734" indent="0">
              <a:buNone/>
              <a:defRPr sz="643"/>
            </a:lvl4pPr>
            <a:lvl5pPr marL="1306312" indent="0">
              <a:buNone/>
              <a:defRPr sz="643"/>
            </a:lvl5pPr>
            <a:lvl6pPr marL="1632890" indent="0">
              <a:buNone/>
              <a:defRPr sz="643"/>
            </a:lvl6pPr>
            <a:lvl7pPr marL="1959468" indent="0">
              <a:buNone/>
              <a:defRPr sz="643"/>
            </a:lvl7pPr>
            <a:lvl8pPr marL="2286046" indent="0">
              <a:buNone/>
              <a:defRPr sz="643"/>
            </a:lvl8pPr>
            <a:lvl9pPr marL="2612624" indent="0">
              <a:buNone/>
              <a:defRPr sz="643"/>
            </a:lvl9pPr>
          </a:lstStyle>
          <a:p>
            <a:pPr lvl="0"/>
            <a:r>
              <a:rPr lang="ja-JP" altLang="en-US" smtClean="0"/>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fld id="{E4BD3D36-90C6-4B7D-A226-CA22B8642AD1}" type="datetime1">
              <a:rPr lang="ja-JP" altLang="en-US">
                <a:solidFill>
                  <a:srgbClr val="000000"/>
                </a:solidFill>
              </a:rPr>
              <a:pPr/>
              <a:t>2014/11/22</a:t>
            </a:fld>
            <a:endParaRPr lang="en-US" altLang="ja-JP">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ltLang="ja-JP">
                <a:solidFill>
                  <a:srgbClr val="000000"/>
                </a:solidFill>
              </a:rPr>
              <a:t>株式会社ぐるなび　社外秘</a:t>
            </a:r>
          </a:p>
        </p:txBody>
      </p:sp>
      <p:sp>
        <p:nvSpPr>
          <p:cNvPr id="8" name="スライド番号プレースホルダ 4"/>
          <p:cNvSpPr txBox="1">
            <a:spLocks/>
          </p:cNvSpPr>
          <p:nvPr userDrawn="1"/>
        </p:nvSpPr>
        <p:spPr bwMode="auto">
          <a:xfrm>
            <a:off x="9201453" y="83245"/>
            <a:ext cx="2845405" cy="1360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lgn="r" fontAlgn="base">
              <a:spcBef>
                <a:spcPct val="0"/>
              </a:spcBef>
              <a:spcAft>
                <a:spcPct val="0"/>
              </a:spcAft>
              <a:defRPr/>
            </a:pPr>
            <a:fld id="{9344F4F4-B5FF-4D8D-BA8F-1B0CC4533453}" type="slidenum">
              <a:rPr kumimoji="0" lang="en-US" altLang="ja-JP" sz="1286" smtClean="0">
                <a:solidFill>
                  <a:srgbClr val="000000"/>
                </a:solidFill>
                <a:latin typeface="メイリオ" pitchFamily="50" charset="-128"/>
                <a:ea typeface="メイリオ" pitchFamily="50" charset="-128"/>
                <a:cs typeface="メイリオ" pitchFamily="50" charset="-128"/>
              </a:rPr>
              <a:pPr algn="r" fontAlgn="base">
                <a:spcBef>
                  <a:spcPct val="0"/>
                </a:spcBef>
                <a:spcAft>
                  <a:spcPct val="0"/>
                </a:spcAft>
                <a:defRPr/>
              </a:pPr>
              <a:t>‹#›</a:t>
            </a:fld>
            <a:endParaRPr kumimoji="0" lang="en-US" altLang="ja-JP" sz="1286">
              <a:solidFill>
                <a:srgbClr val="000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3683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609298" y="1599974"/>
            <a:ext cx="10973405" cy="4526643"/>
          </a:xfrm>
          <a:prstGeom prst="rect">
            <a:avLst/>
          </a:prstGeo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fld id="{30744D02-FB99-4D52-8CBC-356C984408CB}" type="datetime1">
              <a:rPr lang="ja-JP" altLang="en-US">
                <a:solidFill>
                  <a:srgbClr val="000000"/>
                </a:solidFill>
              </a:rPr>
              <a:pPr/>
              <a:t>2014/11/22</a:t>
            </a:fld>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ltLang="ja-JP">
                <a:solidFill>
                  <a:srgbClr val="000000"/>
                </a:solidFill>
              </a:rPr>
              <a:t>株式会社ぐるなび　社外秘</a:t>
            </a:r>
          </a:p>
        </p:txBody>
      </p:sp>
      <p:sp>
        <p:nvSpPr>
          <p:cNvPr id="7" name="スライド番号プレースホルダ 4"/>
          <p:cNvSpPr txBox="1">
            <a:spLocks/>
          </p:cNvSpPr>
          <p:nvPr userDrawn="1"/>
        </p:nvSpPr>
        <p:spPr bwMode="auto">
          <a:xfrm>
            <a:off x="9201453" y="83245"/>
            <a:ext cx="2845405" cy="1360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lgn="r" fontAlgn="base">
              <a:spcBef>
                <a:spcPct val="0"/>
              </a:spcBef>
              <a:spcAft>
                <a:spcPct val="0"/>
              </a:spcAft>
              <a:defRPr/>
            </a:pPr>
            <a:fld id="{9344F4F4-B5FF-4D8D-BA8F-1B0CC4533453}" type="slidenum">
              <a:rPr kumimoji="0" lang="en-US" altLang="ja-JP" sz="1286" smtClean="0">
                <a:solidFill>
                  <a:srgbClr val="000000"/>
                </a:solidFill>
                <a:latin typeface="メイリオ" pitchFamily="50" charset="-128"/>
                <a:ea typeface="メイリオ" pitchFamily="50" charset="-128"/>
                <a:cs typeface="メイリオ" pitchFamily="50" charset="-128"/>
              </a:rPr>
              <a:pPr algn="r" fontAlgn="base">
                <a:spcBef>
                  <a:spcPct val="0"/>
                </a:spcBef>
                <a:spcAft>
                  <a:spcPct val="0"/>
                </a:spcAft>
                <a:defRPr/>
              </a:pPr>
              <a:t>‹#›</a:t>
            </a:fld>
            <a:endParaRPr kumimoji="0" lang="en-US" altLang="ja-JP" sz="1286">
              <a:solidFill>
                <a:srgbClr val="000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688822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687405" y="39688"/>
            <a:ext cx="2895298" cy="6086929"/>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0" y="39688"/>
            <a:ext cx="8542262" cy="6086929"/>
          </a:xfrm>
          <a:prstGeom prst="rect">
            <a:avLst/>
          </a:prstGeo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fld id="{1A64B136-688B-467D-A6FE-A21C6E6B3DB0}" type="datetime1">
              <a:rPr lang="ja-JP" altLang="en-US">
                <a:solidFill>
                  <a:srgbClr val="000000"/>
                </a:solidFill>
              </a:rPr>
              <a:pPr/>
              <a:t>2014/11/22</a:t>
            </a:fld>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ltLang="ja-JP">
                <a:solidFill>
                  <a:srgbClr val="000000"/>
                </a:solidFill>
              </a:rPr>
              <a:t>株式会社ぐるなび　社外秘</a:t>
            </a:r>
          </a:p>
        </p:txBody>
      </p:sp>
      <p:sp>
        <p:nvSpPr>
          <p:cNvPr id="7" name="スライド番号プレースホルダ 4"/>
          <p:cNvSpPr txBox="1">
            <a:spLocks/>
          </p:cNvSpPr>
          <p:nvPr userDrawn="1"/>
        </p:nvSpPr>
        <p:spPr bwMode="auto">
          <a:xfrm>
            <a:off x="9201453" y="83245"/>
            <a:ext cx="2845405" cy="1360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lgn="r" fontAlgn="base">
              <a:spcBef>
                <a:spcPct val="0"/>
              </a:spcBef>
              <a:spcAft>
                <a:spcPct val="0"/>
              </a:spcAft>
              <a:defRPr/>
            </a:pPr>
            <a:fld id="{9344F4F4-B5FF-4D8D-BA8F-1B0CC4533453}" type="slidenum">
              <a:rPr kumimoji="0" lang="en-US" altLang="ja-JP" sz="1286" smtClean="0">
                <a:solidFill>
                  <a:srgbClr val="000000"/>
                </a:solidFill>
                <a:latin typeface="メイリオ" pitchFamily="50" charset="-128"/>
                <a:ea typeface="メイリオ" pitchFamily="50" charset="-128"/>
                <a:cs typeface="メイリオ" pitchFamily="50" charset="-128"/>
              </a:rPr>
              <a:pPr algn="r" fontAlgn="base">
                <a:spcBef>
                  <a:spcPct val="0"/>
                </a:spcBef>
                <a:spcAft>
                  <a:spcPct val="0"/>
                </a:spcAft>
                <a:defRPr/>
              </a:pPr>
              <a:t>‹#›</a:t>
            </a:fld>
            <a:endParaRPr kumimoji="0" lang="en-US" altLang="ja-JP" sz="1286">
              <a:solidFill>
                <a:srgbClr val="000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844371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D66339F-E980-4817-AE16-FBA1ABE7346C}" type="datetimeFigureOut">
              <a:rPr kumimoji="1" lang="ja-JP" altLang="en-US" smtClean="0"/>
              <a:t>2014/11/22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0D5D358-559E-474B-AF5A-42967D5C2C03}" type="slidenum">
              <a:rPr kumimoji="1" lang="ja-JP" altLang="en-US" smtClean="0"/>
              <a:t>‹#›</a:t>
            </a:fld>
            <a:endParaRPr kumimoji="1" lang="ja-JP" altLang="en-US"/>
          </a:p>
        </p:txBody>
      </p:sp>
    </p:spTree>
    <p:extLst>
      <p:ext uri="{BB962C8B-B14F-4D97-AF65-F5344CB8AC3E}">
        <p14:creationId xmlns:p14="http://schemas.microsoft.com/office/powerpoint/2010/main" val="2621031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D66339F-E980-4817-AE16-FBA1ABE7346C}" type="datetimeFigureOut">
              <a:rPr kumimoji="1" lang="ja-JP" altLang="en-US" smtClean="0"/>
              <a:t>2014/11/22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0D5D358-559E-474B-AF5A-42967D5C2C03}" type="slidenum">
              <a:rPr kumimoji="1" lang="ja-JP" altLang="en-US" smtClean="0"/>
              <a:t>‹#›</a:t>
            </a:fld>
            <a:endParaRPr kumimoji="1" lang="ja-JP" altLang="en-US"/>
          </a:p>
        </p:txBody>
      </p:sp>
    </p:spTree>
    <p:extLst>
      <p:ext uri="{BB962C8B-B14F-4D97-AF65-F5344CB8AC3E}">
        <p14:creationId xmlns:p14="http://schemas.microsoft.com/office/powerpoint/2010/main" val="177413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D66339F-E980-4817-AE16-FBA1ABE7346C}" type="datetimeFigureOut">
              <a:rPr kumimoji="1" lang="ja-JP" altLang="en-US" smtClean="0"/>
              <a:t>2014/11/22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0D5D358-559E-474B-AF5A-42967D5C2C03}" type="slidenum">
              <a:rPr kumimoji="1" lang="ja-JP" altLang="en-US" smtClean="0"/>
              <a:t>‹#›</a:t>
            </a:fld>
            <a:endParaRPr kumimoji="1" lang="ja-JP" altLang="en-US"/>
          </a:p>
        </p:txBody>
      </p:sp>
    </p:spTree>
    <p:extLst>
      <p:ext uri="{BB962C8B-B14F-4D97-AF65-F5344CB8AC3E}">
        <p14:creationId xmlns:p14="http://schemas.microsoft.com/office/powerpoint/2010/main" val="73662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D66339F-E980-4817-AE16-FBA1ABE7346C}" type="datetimeFigureOut">
              <a:rPr kumimoji="1" lang="ja-JP" altLang="en-US" smtClean="0"/>
              <a:t>2014/11/22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0D5D358-559E-474B-AF5A-42967D5C2C03}" type="slidenum">
              <a:rPr kumimoji="1" lang="ja-JP" altLang="en-US" smtClean="0"/>
              <a:t>‹#›</a:t>
            </a:fld>
            <a:endParaRPr kumimoji="1" lang="ja-JP" altLang="en-US"/>
          </a:p>
        </p:txBody>
      </p:sp>
    </p:spTree>
    <p:extLst>
      <p:ext uri="{BB962C8B-B14F-4D97-AF65-F5344CB8AC3E}">
        <p14:creationId xmlns:p14="http://schemas.microsoft.com/office/powerpoint/2010/main" val="3345047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D66339F-E980-4817-AE16-FBA1ABE7346C}" type="datetimeFigureOut">
              <a:rPr kumimoji="1" lang="ja-JP" altLang="en-US" smtClean="0"/>
              <a:t>2014/11/22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0D5D358-559E-474B-AF5A-42967D5C2C03}" type="slidenum">
              <a:rPr kumimoji="1" lang="ja-JP" altLang="en-US" smtClean="0"/>
              <a:t>‹#›</a:t>
            </a:fld>
            <a:endParaRPr kumimoji="1" lang="ja-JP" altLang="en-US"/>
          </a:p>
        </p:txBody>
      </p:sp>
    </p:spTree>
    <p:extLst>
      <p:ext uri="{BB962C8B-B14F-4D97-AF65-F5344CB8AC3E}">
        <p14:creationId xmlns:p14="http://schemas.microsoft.com/office/powerpoint/2010/main" val="159409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D66339F-E980-4817-AE16-FBA1ABE7346C}" type="datetimeFigureOut">
              <a:rPr kumimoji="1" lang="ja-JP" altLang="en-US" smtClean="0"/>
              <a:t>2014/11/22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0D5D358-559E-474B-AF5A-42967D5C2C03}" type="slidenum">
              <a:rPr kumimoji="1" lang="ja-JP" altLang="en-US" smtClean="0"/>
              <a:t>‹#›</a:t>
            </a:fld>
            <a:endParaRPr kumimoji="1" lang="ja-JP" altLang="en-US"/>
          </a:p>
        </p:txBody>
      </p:sp>
    </p:spTree>
    <p:extLst>
      <p:ext uri="{BB962C8B-B14F-4D97-AF65-F5344CB8AC3E}">
        <p14:creationId xmlns:p14="http://schemas.microsoft.com/office/powerpoint/2010/main" val="268254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D66339F-E980-4817-AE16-FBA1ABE7346C}" type="datetimeFigureOut">
              <a:rPr kumimoji="1" lang="ja-JP" altLang="en-US" smtClean="0"/>
              <a:t>2014/11/22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0D5D358-559E-474B-AF5A-42967D5C2C03}" type="slidenum">
              <a:rPr kumimoji="1" lang="ja-JP" altLang="en-US" smtClean="0"/>
              <a:t>‹#›</a:t>
            </a:fld>
            <a:endParaRPr kumimoji="1" lang="ja-JP" altLang="en-US"/>
          </a:p>
        </p:txBody>
      </p:sp>
    </p:spTree>
    <p:extLst>
      <p:ext uri="{BB962C8B-B14F-4D97-AF65-F5344CB8AC3E}">
        <p14:creationId xmlns:p14="http://schemas.microsoft.com/office/powerpoint/2010/main" val="877891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66339F-E980-4817-AE16-FBA1ABE7346C}" type="datetimeFigureOut">
              <a:rPr kumimoji="1" lang="ja-JP" altLang="en-US" smtClean="0"/>
              <a:t>2014/11/22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5D358-559E-474B-AF5A-42967D5C2C03}" type="slidenum">
              <a:rPr kumimoji="1" lang="ja-JP" altLang="en-US" smtClean="0"/>
              <a:t>‹#›</a:t>
            </a:fld>
            <a:endParaRPr kumimoji="1" lang="ja-JP" altLang="en-US"/>
          </a:p>
        </p:txBody>
      </p:sp>
    </p:spTree>
    <p:extLst>
      <p:ext uri="{BB962C8B-B14F-4D97-AF65-F5344CB8AC3E}">
        <p14:creationId xmlns:p14="http://schemas.microsoft.com/office/powerpoint/2010/main" val="1551180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White">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39688"/>
            <a:ext cx="10973405" cy="324304"/>
          </a:xfrm>
          <a:prstGeom prst="rect">
            <a:avLst/>
          </a:prstGeom>
          <a:noFill/>
          <a:ln w="9525">
            <a:noFill/>
            <a:miter lim="800000"/>
            <a:headEnd/>
            <a:tailEnd/>
          </a:ln>
        </p:spPr>
        <p:txBody>
          <a:bodyPr vert="horz" wrap="square" lIns="128016" tIns="64008" rIns="128016" bIns="64008" numCol="1" anchor="ctr" anchorCtr="0" compatLnSpc="1">
            <a:prstTxWarp prst="textNoShape">
              <a:avLst/>
            </a:prstTxWarp>
          </a:bodyPr>
          <a:lstStyle/>
          <a:p>
            <a:pPr lvl="0"/>
            <a:r>
              <a:rPr lang="ja-JP" altLang="en-US" smtClean="0"/>
              <a:t>マスタ タイトルの書式設定</a:t>
            </a:r>
          </a:p>
        </p:txBody>
      </p:sp>
      <p:sp>
        <p:nvSpPr>
          <p:cNvPr id="1028" name="Rectangle 4"/>
          <p:cNvSpPr>
            <a:spLocks noGrp="1" noChangeArrowheads="1"/>
          </p:cNvSpPr>
          <p:nvPr>
            <p:ph type="dt" sz="half" idx="2"/>
          </p:nvPr>
        </p:nvSpPr>
        <p:spPr bwMode="auto">
          <a:xfrm>
            <a:off x="217715" y="6585857"/>
            <a:ext cx="2845405" cy="136071"/>
          </a:xfrm>
          <a:prstGeom prst="rect">
            <a:avLst/>
          </a:prstGeom>
          <a:noFill/>
          <a:ln w="9525">
            <a:noFill/>
            <a:miter lim="800000"/>
            <a:headEnd/>
            <a:tailEnd/>
          </a:ln>
          <a:effectLst/>
        </p:spPr>
        <p:txBody>
          <a:bodyPr vert="horz" wrap="square" lIns="128016" tIns="64008" rIns="128016" bIns="64008" numCol="1" anchor="t" anchorCtr="0" compatLnSpc="1">
            <a:prstTxWarp prst="textNoShape">
              <a:avLst/>
            </a:prstTxWarp>
          </a:bodyPr>
          <a:lstStyle>
            <a:lvl1pPr>
              <a:defRPr kumimoji="0" sz="714"/>
            </a:lvl1pPr>
          </a:lstStyle>
          <a:p>
            <a:pPr fontAlgn="base">
              <a:spcBef>
                <a:spcPct val="0"/>
              </a:spcBef>
              <a:spcAft>
                <a:spcPct val="0"/>
              </a:spcAft>
            </a:pPr>
            <a:fld id="{BB1BB5FE-06EF-4EA3-9656-1FA42E78C5CA}" type="datetime1">
              <a:rPr lang="ja-JP" altLang="en-US">
                <a:solidFill>
                  <a:srgbClr val="000000"/>
                </a:solidFill>
                <a:latin typeface="メイリオ" pitchFamily="50" charset="-128"/>
                <a:ea typeface="メイリオ" pitchFamily="50" charset="-128"/>
              </a:rPr>
              <a:pPr fontAlgn="base">
                <a:spcBef>
                  <a:spcPct val="0"/>
                </a:spcBef>
                <a:spcAft>
                  <a:spcPct val="0"/>
                </a:spcAft>
              </a:pPr>
              <a:t>2014/11/22</a:t>
            </a:fld>
            <a:endParaRPr lang="en-US" altLang="ja-JP">
              <a:solidFill>
                <a:srgbClr val="000000"/>
              </a:solidFill>
              <a:latin typeface="メイリオ" pitchFamily="50" charset="-128"/>
              <a:ea typeface="メイリオ" pitchFamily="50" charset="-128"/>
            </a:endParaRPr>
          </a:p>
        </p:txBody>
      </p:sp>
      <p:sp>
        <p:nvSpPr>
          <p:cNvPr id="1029" name="Rectangle 5"/>
          <p:cNvSpPr>
            <a:spLocks noGrp="1" noChangeArrowheads="1"/>
          </p:cNvSpPr>
          <p:nvPr>
            <p:ph type="ftr" sz="quarter" idx="3"/>
          </p:nvPr>
        </p:nvSpPr>
        <p:spPr bwMode="auto">
          <a:xfrm>
            <a:off x="7677453" y="6585857"/>
            <a:ext cx="3861405" cy="136071"/>
          </a:xfrm>
          <a:prstGeom prst="rect">
            <a:avLst/>
          </a:prstGeom>
          <a:noFill/>
          <a:ln w="9525">
            <a:noFill/>
            <a:miter lim="800000"/>
            <a:headEnd/>
            <a:tailEnd/>
          </a:ln>
          <a:effectLst/>
        </p:spPr>
        <p:txBody>
          <a:bodyPr vert="horz" wrap="square" lIns="128016" tIns="64008" rIns="128016" bIns="64008" numCol="1" anchor="t" anchorCtr="0" compatLnSpc="1">
            <a:prstTxWarp prst="textNoShape">
              <a:avLst/>
            </a:prstTxWarp>
          </a:bodyPr>
          <a:lstStyle>
            <a:lvl1pPr algn="r">
              <a:defRPr kumimoji="0" sz="714"/>
            </a:lvl1pPr>
          </a:lstStyle>
          <a:p>
            <a:pPr fontAlgn="base">
              <a:spcBef>
                <a:spcPct val="0"/>
              </a:spcBef>
              <a:spcAft>
                <a:spcPct val="0"/>
              </a:spcAft>
            </a:pPr>
            <a:r>
              <a:rPr lang="en-US" altLang="ja-JP">
                <a:solidFill>
                  <a:srgbClr val="000000"/>
                </a:solidFill>
                <a:latin typeface="メイリオ" pitchFamily="50" charset="-128"/>
                <a:ea typeface="メイリオ" pitchFamily="50" charset="-128"/>
              </a:rPr>
              <a:t>株式会社ぐるなび　社外秘</a:t>
            </a:r>
          </a:p>
        </p:txBody>
      </p:sp>
      <p:sp>
        <p:nvSpPr>
          <p:cNvPr id="1031" name="Line 7"/>
          <p:cNvSpPr>
            <a:spLocks noChangeShapeType="1"/>
          </p:cNvSpPr>
          <p:nvPr/>
        </p:nvSpPr>
        <p:spPr bwMode="auto">
          <a:xfrm>
            <a:off x="0" y="381000"/>
            <a:ext cx="121920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ja-JP" altLang="en-US" sz="1000">
              <a:solidFill>
                <a:srgbClr val="000000"/>
              </a:solidFill>
              <a:latin typeface="メイリオ" pitchFamily="50" charset="-128"/>
              <a:ea typeface="メイリオ" pitchFamily="50" charset="-128"/>
            </a:endParaRPr>
          </a:p>
        </p:txBody>
      </p:sp>
      <p:sp>
        <p:nvSpPr>
          <p:cNvPr id="7" name="スライド番号プレースホルダ 4"/>
          <p:cNvSpPr txBox="1">
            <a:spLocks/>
          </p:cNvSpPr>
          <p:nvPr userDrawn="1"/>
        </p:nvSpPr>
        <p:spPr bwMode="auto">
          <a:xfrm>
            <a:off x="9201453" y="83245"/>
            <a:ext cx="2845405" cy="1360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lgn="r" fontAlgn="base">
              <a:spcBef>
                <a:spcPct val="0"/>
              </a:spcBef>
              <a:spcAft>
                <a:spcPct val="0"/>
              </a:spcAft>
              <a:defRPr/>
            </a:pPr>
            <a:fld id="{9344F4F4-B5FF-4D8D-BA8F-1B0CC4533453}" type="slidenum">
              <a:rPr kumimoji="0" lang="en-US" altLang="ja-JP" sz="1286" smtClean="0">
                <a:solidFill>
                  <a:srgbClr val="000000"/>
                </a:solidFill>
                <a:latin typeface="メイリオ" pitchFamily="50" charset="-128"/>
                <a:ea typeface="メイリオ" pitchFamily="50" charset="-128"/>
                <a:cs typeface="メイリオ" pitchFamily="50" charset="-128"/>
              </a:rPr>
              <a:pPr algn="r" fontAlgn="base">
                <a:spcBef>
                  <a:spcPct val="0"/>
                </a:spcBef>
                <a:spcAft>
                  <a:spcPct val="0"/>
                </a:spcAft>
                <a:defRPr/>
              </a:pPr>
              <a:t>‹#›</a:t>
            </a:fld>
            <a:endParaRPr kumimoji="0" lang="en-US" altLang="ja-JP" sz="1286">
              <a:solidFill>
                <a:srgbClr val="000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916370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p:txStyles>
    <p:titleStyle>
      <a:lvl1pPr algn="l" defTabSz="913965" rtl="0" eaLnBrk="0" fontAlgn="base" hangingPunct="0">
        <a:spcBef>
          <a:spcPct val="0"/>
        </a:spcBef>
        <a:spcAft>
          <a:spcPct val="0"/>
        </a:spcAft>
        <a:defRPr kumimoji="1" sz="1714">
          <a:solidFill>
            <a:srgbClr val="1C1C1C"/>
          </a:solidFill>
          <a:latin typeface="+mj-lt"/>
          <a:ea typeface="+mj-ea"/>
          <a:cs typeface="+mj-cs"/>
        </a:defRPr>
      </a:lvl1pPr>
      <a:lvl2pPr algn="l" defTabSz="913965" rtl="0" eaLnBrk="0" fontAlgn="base" hangingPunct="0">
        <a:spcBef>
          <a:spcPct val="0"/>
        </a:spcBef>
        <a:spcAft>
          <a:spcPct val="0"/>
        </a:spcAft>
        <a:defRPr kumimoji="1" sz="1714">
          <a:solidFill>
            <a:srgbClr val="1C1C1C"/>
          </a:solidFill>
          <a:latin typeface="HGP創英角ｺﾞｼｯｸUB" pitchFamily="50" charset="-128"/>
          <a:ea typeface="HGP創英角ｺﾞｼｯｸUB" pitchFamily="50" charset="-128"/>
        </a:defRPr>
      </a:lvl2pPr>
      <a:lvl3pPr algn="l" defTabSz="913965" rtl="0" eaLnBrk="0" fontAlgn="base" hangingPunct="0">
        <a:spcBef>
          <a:spcPct val="0"/>
        </a:spcBef>
        <a:spcAft>
          <a:spcPct val="0"/>
        </a:spcAft>
        <a:defRPr kumimoji="1" sz="1714">
          <a:solidFill>
            <a:srgbClr val="1C1C1C"/>
          </a:solidFill>
          <a:latin typeface="HGP創英角ｺﾞｼｯｸUB" pitchFamily="50" charset="-128"/>
          <a:ea typeface="HGP創英角ｺﾞｼｯｸUB" pitchFamily="50" charset="-128"/>
        </a:defRPr>
      </a:lvl3pPr>
      <a:lvl4pPr algn="l" defTabSz="913965" rtl="0" eaLnBrk="0" fontAlgn="base" hangingPunct="0">
        <a:spcBef>
          <a:spcPct val="0"/>
        </a:spcBef>
        <a:spcAft>
          <a:spcPct val="0"/>
        </a:spcAft>
        <a:defRPr kumimoji="1" sz="1714">
          <a:solidFill>
            <a:srgbClr val="1C1C1C"/>
          </a:solidFill>
          <a:latin typeface="HGP創英角ｺﾞｼｯｸUB" pitchFamily="50" charset="-128"/>
          <a:ea typeface="HGP創英角ｺﾞｼｯｸUB" pitchFamily="50" charset="-128"/>
        </a:defRPr>
      </a:lvl4pPr>
      <a:lvl5pPr algn="l" defTabSz="913965" rtl="0" eaLnBrk="0" fontAlgn="base" hangingPunct="0">
        <a:spcBef>
          <a:spcPct val="0"/>
        </a:spcBef>
        <a:spcAft>
          <a:spcPct val="0"/>
        </a:spcAft>
        <a:defRPr kumimoji="1" sz="1714">
          <a:solidFill>
            <a:srgbClr val="1C1C1C"/>
          </a:solidFill>
          <a:latin typeface="HGP創英角ｺﾞｼｯｸUB" pitchFamily="50" charset="-128"/>
          <a:ea typeface="HGP創英角ｺﾞｼｯｸUB" pitchFamily="50" charset="-128"/>
        </a:defRPr>
      </a:lvl5pPr>
      <a:lvl6pPr marL="326578" algn="l" defTabSz="913965" rtl="0" fontAlgn="base">
        <a:spcBef>
          <a:spcPct val="0"/>
        </a:spcBef>
        <a:spcAft>
          <a:spcPct val="0"/>
        </a:spcAft>
        <a:defRPr kumimoji="1" sz="1714">
          <a:solidFill>
            <a:srgbClr val="1C1C1C"/>
          </a:solidFill>
          <a:latin typeface="HGP創英角ｺﾞｼｯｸUB" pitchFamily="50" charset="-128"/>
          <a:ea typeface="HGP創英角ｺﾞｼｯｸUB" pitchFamily="50" charset="-128"/>
        </a:defRPr>
      </a:lvl6pPr>
      <a:lvl7pPr marL="653156" algn="l" defTabSz="913965" rtl="0" fontAlgn="base">
        <a:spcBef>
          <a:spcPct val="0"/>
        </a:spcBef>
        <a:spcAft>
          <a:spcPct val="0"/>
        </a:spcAft>
        <a:defRPr kumimoji="1" sz="1714">
          <a:solidFill>
            <a:srgbClr val="1C1C1C"/>
          </a:solidFill>
          <a:latin typeface="HGP創英角ｺﾞｼｯｸUB" pitchFamily="50" charset="-128"/>
          <a:ea typeface="HGP創英角ｺﾞｼｯｸUB" pitchFamily="50" charset="-128"/>
        </a:defRPr>
      </a:lvl7pPr>
      <a:lvl8pPr marL="979734" algn="l" defTabSz="913965" rtl="0" fontAlgn="base">
        <a:spcBef>
          <a:spcPct val="0"/>
        </a:spcBef>
        <a:spcAft>
          <a:spcPct val="0"/>
        </a:spcAft>
        <a:defRPr kumimoji="1" sz="1714">
          <a:solidFill>
            <a:srgbClr val="1C1C1C"/>
          </a:solidFill>
          <a:latin typeface="HGP創英角ｺﾞｼｯｸUB" pitchFamily="50" charset="-128"/>
          <a:ea typeface="HGP創英角ｺﾞｼｯｸUB" pitchFamily="50" charset="-128"/>
        </a:defRPr>
      </a:lvl8pPr>
      <a:lvl9pPr marL="1306312" algn="l" defTabSz="913965" rtl="0" fontAlgn="base">
        <a:spcBef>
          <a:spcPct val="0"/>
        </a:spcBef>
        <a:spcAft>
          <a:spcPct val="0"/>
        </a:spcAft>
        <a:defRPr kumimoji="1" sz="1714">
          <a:solidFill>
            <a:srgbClr val="1C1C1C"/>
          </a:solidFill>
          <a:latin typeface="HGP創英角ｺﾞｼｯｸUB" pitchFamily="50" charset="-128"/>
          <a:ea typeface="HGP創英角ｺﾞｼｯｸUB" pitchFamily="50" charset="-128"/>
        </a:defRPr>
      </a:lvl9pPr>
    </p:titleStyle>
    <p:bodyStyle>
      <a:lvl1pPr marL="342453" indent="-342453" algn="l" defTabSz="913965" rtl="0" eaLnBrk="0" fontAlgn="base" hangingPunct="0">
        <a:spcBef>
          <a:spcPct val="20000"/>
        </a:spcBef>
        <a:spcAft>
          <a:spcPct val="0"/>
        </a:spcAft>
        <a:buChar char="•"/>
        <a:defRPr kumimoji="1" sz="3214">
          <a:solidFill>
            <a:schemeClr val="tx1"/>
          </a:solidFill>
          <a:latin typeface="+mn-lt"/>
          <a:ea typeface="+mn-ea"/>
          <a:cs typeface="+mn-cs"/>
        </a:defRPr>
      </a:lvl1pPr>
      <a:lvl2pPr marL="742738" indent="-285756" algn="l" defTabSz="913965" rtl="0" eaLnBrk="0" fontAlgn="base" hangingPunct="0">
        <a:spcBef>
          <a:spcPct val="20000"/>
        </a:spcBef>
        <a:spcAft>
          <a:spcPct val="0"/>
        </a:spcAft>
        <a:buChar char="–"/>
        <a:defRPr kumimoji="1" sz="2786">
          <a:solidFill>
            <a:schemeClr val="tx1"/>
          </a:solidFill>
          <a:latin typeface="+mn-lt"/>
          <a:ea typeface="+mn-ea"/>
        </a:defRPr>
      </a:lvl2pPr>
      <a:lvl3pPr marL="1143023" indent="-229058" algn="l" defTabSz="913965" rtl="0" eaLnBrk="0" fontAlgn="base" hangingPunct="0">
        <a:spcBef>
          <a:spcPct val="20000"/>
        </a:spcBef>
        <a:spcAft>
          <a:spcPct val="0"/>
        </a:spcAft>
        <a:buChar char="•"/>
        <a:defRPr kumimoji="1" sz="2429">
          <a:solidFill>
            <a:schemeClr val="tx1"/>
          </a:solidFill>
          <a:latin typeface="+mn-lt"/>
          <a:ea typeface="+mn-ea"/>
        </a:defRPr>
      </a:lvl3pPr>
      <a:lvl4pPr marL="1600006" indent="-227925" algn="l" defTabSz="913965" rtl="0" eaLnBrk="0" fontAlgn="base" hangingPunct="0">
        <a:spcBef>
          <a:spcPct val="20000"/>
        </a:spcBef>
        <a:spcAft>
          <a:spcPct val="0"/>
        </a:spcAft>
        <a:buChar char="–"/>
        <a:defRPr kumimoji="1" sz="2000">
          <a:solidFill>
            <a:schemeClr val="tx1"/>
          </a:solidFill>
          <a:latin typeface="+mn-lt"/>
          <a:ea typeface="+mn-ea"/>
        </a:defRPr>
      </a:lvl4pPr>
      <a:lvl5pPr marL="2056988" indent="-227925" algn="l" defTabSz="913965" rtl="0" eaLnBrk="0" fontAlgn="base" hangingPunct="0">
        <a:spcBef>
          <a:spcPct val="20000"/>
        </a:spcBef>
        <a:spcAft>
          <a:spcPct val="0"/>
        </a:spcAft>
        <a:buChar char="»"/>
        <a:defRPr kumimoji="1" sz="2000">
          <a:solidFill>
            <a:schemeClr val="tx1"/>
          </a:solidFill>
          <a:latin typeface="+mn-lt"/>
          <a:ea typeface="+mn-ea"/>
        </a:defRPr>
      </a:lvl5pPr>
      <a:lvl6pPr marL="2383566" indent="-227925" algn="l" defTabSz="913965" rtl="0" fontAlgn="base">
        <a:spcBef>
          <a:spcPct val="20000"/>
        </a:spcBef>
        <a:spcAft>
          <a:spcPct val="0"/>
        </a:spcAft>
        <a:buChar char="»"/>
        <a:defRPr kumimoji="1" sz="2000">
          <a:solidFill>
            <a:schemeClr val="tx1"/>
          </a:solidFill>
          <a:latin typeface="+mn-lt"/>
          <a:ea typeface="+mn-ea"/>
        </a:defRPr>
      </a:lvl6pPr>
      <a:lvl7pPr marL="2710143" indent="-227925" algn="l" defTabSz="913965" rtl="0" fontAlgn="base">
        <a:spcBef>
          <a:spcPct val="20000"/>
        </a:spcBef>
        <a:spcAft>
          <a:spcPct val="0"/>
        </a:spcAft>
        <a:buChar char="»"/>
        <a:defRPr kumimoji="1" sz="2000">
          <a:solidFill>
            <a:schemeClr val="tx1"/>
          </a:solidFill>
          <a:latin typeface="+mn-lt"/>
          <a:ea typeface="+mn-ea"/>
        </a:defRPr>
      </a:lvl7pPr>
      <a:lvl8pPr marL="3036721" indent="-227925" algn="l" defTabSz="913965" rtl="0" fontAlgn="base">
        <a:spcBef>
          <a:spcPct val="20000"/>
        </a:spcBef>
        <a:spcAft>
          <a:spcPct val="0"/>
        </a:spcAft>
        <a:buChar char="»"/>
        <a:defRPr kumimoji="1" sz="2000">
          <a:solidFill>
            <a:schemeClr val="tx1"/>
          </a:solidFill>
          <a:latin typeface="+mn-lt"/>
          <a:ea typeface="+mn-ea"/>
        </a:defRPr>
      </a:lvl8pPr>
      <a:lvl9pPr marL="3363299" indent="-227925" algn="l" defTabSz="913965"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653156" rtl="0" eaLnBrk="1" latinLnBrk="0" hangingPunct="1">
        <a:defRPr kumimoji="1" sz="1286" kern="1200">
          <a:solidFill>
            <a:schemeClr val="tx1"/>
          </a:solidFill>
          <a:latin typeface="+mn-lt"/>
          <a:ea typeface="+mn-ea"/>
          <a:cs typeface="+mn-cs"/>
        </a:defRPr>
      </a:lvl1pPr>
      <a:lvl2pPr marL="326578" algn="l" defTabSz="653156" rtl="0" eaLnBrk="1" latinLnBrk="0" hangingPunct="1">
        <a:defRPr kumimoji="1" sz="1286" kern="1200">
          <a:solidFill>
            <a:schemeClr val="tx1"/>
          </a:solidFill>
          <a:latin typeface="+mn-lt"/>
          <a:ea typeface="+mn-ea"/>
          <a:cs typeface="+mn-cs"/>
        </a:defRPr>
      </a:lvl2pPr>
      <a:lvl3pPr marL="653156" algn="l" defTabSz="653156" rtl="0" eaLnBrk="1" latinLnBrk="0" hangingPunct="1">
        <a:defRPr kumimoji="1" sz="1286" kern="1200">
          <a:solidFill>
            <a:schemeClr val="tx1"/>
          </a:solidFill>
          <a:latin typeface="+mn-lt"/>
          <a:ea typeface="+mn-ea"/>
          <a:cs typeface="+mn-cs"/>
        </a:defRPr>
      </a:lvl3pPr>
      <a:lvl4pPr marL="979734" algn="l" defTabSz="653156" rtl="0" eaLnBrk="1" latinLnBrk="0" hangingPunct="1">
        <a:defRPr kumimoji="1" sz="1286" kern="1200">
          <a:solidFill>
            <a:schemeClr val="tx1"/>
          </a:solidFill>
          <a:latin typeface="+mn-lt"/>
          <a:ea typeface="+mn-ea"/>
          <a:cs typeface="+mn-cs"/>
        </a:defRPr>
      </a:lvl4pPr>
      <a:lvl5pPr marL="1306312" algn="l" defTabSz="653156" rtl="0" eaLnBrk="1" latinLnBrk="0" hangingPunct="1">
        <a:defRPr kumimoji="1" sz="1286" kern="1200">
          <a:solidFill>
            <a:schemeClr val="tx1"/>
          </a:solidFill>
          <a:latin typeface="+mn-lt"/>
          <a:ea typeface="+mn-ea"/>
          <a:cs typeface="+mn-cs"/>
        </a:defRPr>
      </a:lvl5pPr>
      <a:lvl6pPr marL="1632890" algn="l" defTabSz="653156" rtl="0" eaLnBrk="1" latinLnBrk="0" hangingPunct="1">
        <a:defRPr kumimoji="1" sz="1286" kern="1200">
          <a:solidFill>
            <a:schemeClr val="tx1"/>
          </a:solidFill>
          <a:latin typeface="+mn-lt"/>
          <a:ea typeface="+mn-ea"/>
          <a:cs typeface="+mn-cs"/>
        </a:defRPr>
      </a:lvl6pPr>
      <a:lvl7pPr marL="1959468" algn="l" defTabSz="653156" rtl="0" eaLnBrk="1" latinLnBrk="0" hangingPunct="1">
        <a:defRPr kumimoji="1" sz="1286" kern="1200">
          <a:solidFill>
            <a:schemeClr val="tx1"/>
          </a:solidFill>
          <a:latin typeface="+mn-lt"/>
          <a:ea typeface="+mn-ea"/>
          <a:cs typeface="+mn-cs"/>
        </a:defRPr>
      </a:lvl7pPr>
      <a:lvl8pPr marL="2286046" algn="l" defTabSz="653156" rtl="0" eaLnBrk="1" latinLnBrk="0" hangingPunct="1">
        <a:defRPr kumimoji="1" sz="1286" kern="1200">
          <a:solidFill>
            <a:schemeClr val="tx1"/>
          </a:solidFill>
          <a:latin typeface="+mn-lt"/>
          <a:ea typeface="+mn-ea"/>
          <a:cs typeface="+mn-cs"/>
        </a:defRPr>
      </a:lvl8pPr>
      <a:lvl9pPr marL="2612624" algn="l" defTabSz="653156" rtl="0" eaLnBrk="1" latinLnBrk="0" hangingPunct="1">
        <a:defRPr kumimoji="1" sz="128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control" Target="../activeX/activeX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control" Target="../activeX/activeX2.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notesSlide" Target="../notesSlides/notesSlide4.xml"/><Relationship Id="rId4"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407621" y="2710094"/>
            <a:ext cx="9144000" cy="2387600"/>
          </a:xfrm>
        </p:spPr>
        <p:txBody>
          <a:bodyPr>
            <a:normAutofit/>
          </a:bodyPr>
          <a:lstStyle/>
          <a:p>
            <a:r>
              <a:rPr lang="en-US" altLang="ja-JP" sz="2000" dirty="0" smtClean="0"/>
              <a:t>FORES2014</a:t>
            </a:r>
            <a:r>
              <a:rPr lang="ja-JP" altLang="en-US" sz="2000" dirty="0" smtClean="0"/>
              <a:t>勉強会</a:t>
            </a:r>
            <a:endParaRPr kumimoji="1" lang="ja-JP" altLang="en-US" sz="2000" dirty="0"/>
          </a:p>
        </p:txBody>
      </p:sp>
      <p:sp>
        <p:nvSpPr>
          <p:cNvPr id="3" name="サブタイトル 2"/>
          <p:cNvSpPr>
            <a:spLocks noGrp="1"/>
          </p:cNvSpPr>
          <p:nvPr>
            <p:ph type="subTitle" idx="1"/>
          </p:nvPr>
        </p:nvSpPr>
        <p:spPr>
          <a:xfrm>
            <a:off x="1407621" y="1546312"/>
            <a:ext cx="9144000" cy="1655762"/>
          </a:xfrm>
        </p:spPr>
        <p:txBody>
          <a:bodyPr/>
          <a:lstStyle/>
          <a:p>
            <a:endParaRPr kumimoji="1" lang="en-US" altLang="ja-JP" dirty="0" smtClean="0"/>
          </a:p>
          <a:p>
            <a:r>
              <a:rPr kumimoji="1" lang="en-US" altLang="ja-JP" sz="6600" dirty="0" smtClean="0"/>
              <a:t>IKITSUKE</a:t>
            </a:r>
          </a:p>
          <a:p>
            <a:endParaRPr kumimoji="1" lang="ja-JP" altLang="en-US" dirty="0"/>
          </a:p>
        </p:txBody>
      </p:sp>
    </p:spTree>
    <p:extLst>
      <p:ext uri="{BB962C8B-B14F-4D97-AF65-F5344CB8AC3E}">
        <p14:creationId xmlns:p14="http://schemas.microsoft.com/office/powerpoint/2010/main" val="2692985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正方形/長方形 99"/>
          <p:cNvSpPr/>
          <p:nvPr/>
        </p:nvSpPr>
        <p:spPr>
          <a:xfrm>
            <a:off x="1670636" y="413325"/>
            <a:ext cx="6608571" cy="4827943"/>
          </a:xfrm>
          <a:prstGeom prst="rect">
            <a:avLst/>
          </a:prstGeom>
          <a:solidFill>
            <a:schemeClr val="bg2">
              <a:lumMod val="40000"/>
              <a:lumOff val="60000"/>
            </a:schemeClr>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1286" dirty="0"/>
          </a:p>
        </p:txBody>
      </p:sp>
      <p:sp>
        <p:nvSpPr>
          <p:cNvPr id="101" name="正方形/長方形 100"/>
          <p:cNvSpPr/>
          <p:nvPr/>
        </p:nvSpPr>
        <p:spPr>
          <a:xfrm>
            <a:off x="1670636" y="792473"/>
            <a:ext cx="6608571" cy="5769429"/>
          </a:xfrm>
          <a:prstGeom prst="rect">
            <a:avLst/>
          </a:prstGeom>
          <a:solidFill>
            <a:schemeClr val="bg1"/>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643" dirty="0"/>
          </a:p>
        </p:txBody>
      </p:sp>
      <p:sp>
        <p:nvSpPr>
          <p:cNvPr id="3" name="日付プレースホルダ 2"/>
          <p:cNvSpPr>
            <a:spLocks noGrp="1"/>
          </p:cNvSpPr>
          <p:nvPr>
            <p:ph type="dt" sz="half" idx="10"/>
          </p:nvPr>
        </p:nvSpPr>
        <p:spPr/>
        <p:txBody>
          <a:bodyPr/>
          <a:lstStyle/>
          <a:p>
            <a:fld id="{7BA029BD-9146-48DA-960E-9D8B437D85F3}" type="datetime1">
              <a:rPr lang="ja-JP" altLang="en-US" smtClean="0"/>
              <a:pPr/>
              <a:t>2014/11/22</a:t>
            </a:fld>
            <a:endParaRPr lang="en-US" altLang="ja-JP"/>
          </a:p>
        </p:txBody>
      </p:sp>
      <p:sp>
        <p:nvSpPr>
          <p:cNvPr id="2" name="タイトル 1"/>
          <p:cNvSpPr>
            <a:spLocks noGrp="1"/>
          </p:cNvSpPr>
          <p:nvPr>
            <p:ph type="title"/>
          </p:nvPr>
        </p:nvSpPr>
        <p:spPr/>
        <p:txBody>
          <a:bodyPr/>
          <a:lstStyle/>
          <a:p>
            <a:r>
              <a:rPr lang="en-US" altLang="ja-JP" dirty="0" smtClean="0"/>
              <a:t>301.</a:t>
            </a:r>
            <a:r>
              <a:rPr lang="ja-JP" altLang="en-US" dirty="0" smtClean="0"/>
              <a:t>行きつけ追加画面</a:t>
            </a:r>
            <a:endParaRPr lang="en-US" altLang="ja-JP" dirty="0" smtClean="0"/>
          </a:p>
        </p:txBody>
      </p:sp>
      <p:graphicFrame>
        <p:nvGraphicFramePr>
          <p:cNvPr id="225" name="Group 116"/>
          <p:cNvGraphicFramePr>
            <a:graphicFrameLocks/>
          </p:cNvGraphicFramePr>
          <p:nvPr>
            <p:extLst/>
          </p:nvPr>
        </p:nvGraphicFramePr>
        <p:xfrm>
          <a:off x="8436429" y="447631"/>
          <a:ext cx="3490528" cy="2103118"/>
        </p:xfrm>
        <a:graphic>
          <a:graphicData uri="http://schemas.openxmlformats.org/drawingml/2006/table">
            <a:tbl>
              <a:tblPr/>
              <a:tblGrid>
                <a:gridCol w="341724"/>
                <a:gridCol w="3148804"/>
              </a:tblGrid>
              <a:tr h="0">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No</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ja-JP" altLang="en-US" sz="9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内容</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31832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1</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ボタン名入力欄</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必須項目</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1257">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2</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電話番号入力欄</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必須項目</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rPr>
                        <a:t>3</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ja-JP" sz="900" dirty="0" smtClean="0">
                          <a:solidFill>
                            <a:schemeClr val="tx1"/>
                          </a:solidFill>
                          <a:latin typeface="メイリオ" pitchFamily="50" charset="-128"/>
                          <a:ea typeface="メイリオ" pitchFamily="50" charset="-128"/>
                          <a:cs typeface="メイリオ" pitchFamily="50" charset="-128"/>
                        </a:rPr>
                        <a:t>URL</a:t>
                      </a:r>
                      <a:r>
                        <a:rPr lang="ja-JP" altLang="en-US" sz="900" dirty="0" smtClean="0">
                          <a:solidFill>
                            <a:schemeClr val="tx1"/>
                          </a:solidFill>
                          <a:latin typeface="メイリオ" pitchFamily="50" charset="-128"/>
                          <a:ea typeface="メイリオ" pitchFamily="50" charset="-128"/>
                          <a:cs typeface="メイリオ" pitchFamily="50" charset="-128"/>
                        </a:rPr>
                        <a:t>入力欄</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必須項目</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4</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備考欄</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5</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ボタンクリックで保存</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行きつけ一覧画面に遷移</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6</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編集情報を破棄し、カテゴリ一覧画面に遷移</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テキスト ボックス 5"/>
          <p:cNvSpPr txBox="1"/>
          <p:nvPr/>
        </p:nvSpPr>
        <p:spPr>
          <a:xfrm>
            <a:off x="1666591" y="399186"/>
            <a:ext cx="2525999" cy="369332"/>
          </a:xfrm>
          <a:prstGeom prst="rect">
            <a:avLst/>
          </a:prstGeom>
          <a:noFill/>
        </p:spPr>
        <p:txBody>
          <a:bodyPr wrap="square" rtlCol="0">
            <a:spAutoFit/>
          </a:bodyPr>
          <a:lstStyle/>
          <a:p>
            <a:r>
              <a:rPr lang="ja-JP" altLang="en-US" dirty="0" smtClean="0"/>
              <a:t>行きつけ追加画面</a:t>
            </a:r>
            <a:endParaRPr lang="en-US" altLang="ja-JP" dirty="0" smtClean="0"/>
          </a:p>
        </p:txBody>
      </p:sp>
      <p:sp>
        <p:nvSpPr>
          <p:cNvPr id="31" name="角丸四角形 30"/>
          <p:cNvSpPr/>
          <p:nvPr/>
        </p:nvSpPr>
        <p:spPr bwMode="auto">
          <a:xfrm>
            <a:off x="3579644" y="1334770"/>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8" name="テキスト ボックス 7"/>
          <p:cNvSpPr txBox="1"/>
          <p:nvPr/>
        </p:nvSpPr>
        <p:spPr>
          <a:xfrm>
            <a:off x="1945177" y="955964"/>
            <a:ext cx="2643447" cy="246221"/>
          </a:xfrm>
          <a:prstGeom prst="rect">
            <a:avLst/>
          </a:prstGeom>
          <a:noFill/>
        </p:spPr>
        <p:txBody>
          <a:bodyPr wrap="square" rtlCol="0">
            <a:spAutoFit/>
          </a:bodyPr>
          <a:lstStyle/>
          <a:p>
            <a:r>
              <a:rPr lang="ja-JP" altLang="en-US" sz="1000" dirty="0"/>
              <a:t>行きつけ</a:t>
            </a:r>
            <a:r>
              <a:rPr lang="ja-JP" altLang="en-US" sz="1000" dirty="0" smtClean="0"/>
              <a:t>の追加を行います。</a:t>
            </a:r>
            <a:endParaRPr kumimoji="1" lang="en-US" altLang="ja-JP" sz="1000" dirty="0" smtClean="0"/>
          </a:p>
        </p:txBody>
      </p:sp>
      <p:sp>
        <p:nvSpPr>
          <p:cNvPr id="48" name="テキスト ボックス 47"/>
          <p:cNvSpPr txBox="1"/>
          <p:nvPr/>
        </p:nvSpPr>
        <p:spPr>
          <a:xfrm>
            <a:off x="3444029" y="1248897"/>
            <a:ext cx="271228" cy="246221"/>
          </a:xfrm>
          <a:prstGeom prst="rect">
            <a:avLst/>
          </a:prstGeom>
          <a:solidFill>
            <a:srgbClr val="FF3399"/>
          </a:solidFill>
        </p:spPr>
        <p:txBody>
          <a:bodyPr wrap="none" rtlCol="0">
            <a:spAutoFit/>
          </a:bodyPr>
          <a:lstStyle/>
          <a:p>
            <a:pPr algn="ctr"/>
            <a:r>
              <a:rPr lang="en-US" altLang="ja-JP" sz="1000" b="1" dirty="0" smtClean="0">
                <a:solidFill>
                  <a:schemeClr val="bg1"/>
                </a:solidFill>
              </a:rPr>
              <a:t>1</a:t>
            </a:r>
            <a:endParaRPr kumimoji="1" lang="ja-JP" altLang="en-US" sz="1000" b="1" dirty="0">
              <a:solidFill>
                <a:schemeClr val="bg1"/>
              </a:solidFill>
            </a:endParaRPr>
          </a:p>
        </p:txBody>
      </p:sp>
      <p:sp>
        <p:nvSpPr>
          <p:cNvPr id="4" name="テキスト ボックス 3"/>
          <p:cNvSpPr txBox="1"/>
          <p:nvPr/>
        </p:nvSpPr>
        <p:spPr>
          <a:xfrm>
            <a:off x="2091201" y="1436620"/>
            <a:ext cx="1371600" cy="307777"/>
          </a:xfrm>
          <a:prstGeom prst="rect">
            <a:avLst/>
          </a:prstGeom>
          <a:noFill/>
        </p:spPr>
        <p:txBody>
          <a:bodyPr wrap="square" rtlCol="0">
            <a:spAutoFit/>
          </a:bodyPr>
          <a:lstStyle/>
          <a:p>
            <a:r>
              <a:rPr lang="ja-JP" altLang="en-US" sz="1400" dirty="0"/>
              <a:t>＊</a:t>
            </a:r>
            <a:r>
              <a:rPr lang="ja-JP" altLang="en-US" sz="1400" dirty="0" smtClean="0"/>
              <a:t>店舗</a:t>
            </a:r>
            <a:r>
              <a:rPr kumimoji="1" lang="ja-JP" altLang="en-US" sz="1400" dirty="0" smtClean="0"/>
              <a:t>名</a:t>
            </a:r>
            <a:endParaRPr kumimoji="1" lang="ja-JP" altLang="en-US" sz="1400" dirty="0"/>
          </a:p>
        </p:txBody>
      </p:sp>
      <p:sp>
        <p:nvSpPr>
          <p:cNvPr id="37" name="角丸四角形 36"/>
          <p:cNvSpPr/>
          <p:nvPr/>
        </p:nvSpPr>
        <p:spPr bwMode="auto">
          <a:xfrm>
            <a:off x="4452646" y="5885010"/>
            <a:ext cx="1543447" cy="513211"/>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400" dirty="0" smtClean="0"/>
              <a:t>保存</a:t>
            </a:r>
            <a:endParaRPr lang="ja-JP" altLang="en-US" sz="1400" dirty="0"/>
          </a:p>
        </p:txBody>
      </p:sp>
      <p:sp>
        <p:nvSpPr>
          <p:cNvPr id="41" name="角丸四角形 40"/>
          <p:cNvSpPr/>
          <p:nvPr/>
        </p:nvSpPr>
        <p:spPr bwMode="auto">
          <a:xfrm>
            <a:off x="6362951" y="5858793"/>
            <a:ext cx="1543447" cy="513211"/>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400" dirty="0"/>
              <a:t>やめる</a:t>
            </a:r>
            <a:endParaRPr lang="ja-JP" altLang="en-US" sz="1400" dirty="0"/>
          </a:p>
        </p:txBody>
      </p:sp>
      <p:sp>
        <p:nvSpPr>
          <p:cNvPr id="20" name="角丸四角形 19"/>
          <p:cNvSpPr/>
          <p:nvPr/>
        </p:nvSpPr>
        <p:spPr bwMode="auto">
          <a:xfrm>
            <a:off x="3566120" y="2096952"/>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21" name="テキスト ボックス 20"/>
          <p:cNvSpPr txBox="1"/>
          <p:nvPr/>
        </p:nvSpPr>
        <p:spPr>
          <a:xfrm>
            <a:off x="2064839" y="2200933"/>
            <a:ext cx="1371600" cy="307777"/>
          </a:xfrm>
          <a:prstGeom prst="rect">
            <a:avLst/>
          </a:prstGeom>
          <a:noFill/>
        </p:spPr>
        <p:txBody>
          <a:bodyPr wrap="square" rtlCol="0">
            <a:spAutoFit/>
          </a:bodyPr>
          <a:lstStyle/>
          <a:p>
            <a:r>
              <a:rPr lang="ja-JP" altLang="en-US" sz="1400" dirty="0" smtClean="0"/>
              <a:t>＊電話番号</a:t>
            </a:r>
            <a:endParaRPr kumimoji="1" lang="ja-JP" altLang="en-US" sz="1400" dirty="0"/>
          </a:p>
        </p:txBody>
      </p:sp>
      <p:sp>
        <p:nvSpPr>
          <p:cNvPr id="22" name="角丸四角形 21"/>
          <p:cNvSpPr/>
          <p:nvPr/>
        </p:nvSpPr>
        <p:spPr bwMode="auto">
          <a:xfrm>
            <a:off x="3566120" y="3037020"/>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23" name="テキスト ボックス 22"/>
          <p:cNvSpPr txBox="1"/>
          <p:nvPr/>
        </p:nvSpPr>
        <p:spPr>
          <a:xfrm>
            <a:off x="2064839" y="3141001"/>
            <a:ext cx="1371600" cy="307777"/>
          </a:xfrm>
          <a:prstGeom prst="rect">
            <a:avLst/>
          </a:prstGeom>
          <a:noFill/>
        </p:spPr>
        <p:txBody>
          <a:bodyPr wrap="square" rtlCol="0">
            <a:spAutoFit/>
          </a:bodyPr>
          <a:lstStyle/>
          <a:p>
            <a:r>
              <a:rPr lang="ja-JP" altLang="en-US" sz="1400" dirty="0" smtClean="0"/>
              <a:t>＊</a:t>
            </a:r>
            <a:r>
              <a:rPr lang="en-US" altLang="ja-JP" sz="1400" dirty="0" smtClean="0"/>
              <a:t>URL</a:t>
            </a:r>
            <a:endParaRPr kumimoji="1" lang="ja-JP" altLang="en-US" sz="1400" dirty="0"/>
          </a:p>
        </p:txBody>
      </p:sp>
      <p:sp>
        <p:nvSpPr>
          <p:cNvPr id="24" name="角丸四角形 23"/>
          <p:cNvSpPr/>
          <p:nvPr/>
        </p:nvSpPr>
        <p:spPr bwMode="auto">
          <a:xfrm>
            <a:off x="3566120" y="4089967"/>
            <a:ext cx="4238888" cy="1415895"/>
          </a:xfrm>
          <a:prstGeom prst="roundRect">
            <a:avLst/>
          </a:prstGeom>
          <a:solidFill>
            <a:schemeClr val="bg1"/>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25" name="テキスト ボックス 24"/>
          <p:cNvSpPr txBox="1"/>
          <p:nvPr/>
        </p:nvSpPr>
        <p:spPr>
          <a:xfrm>
            <a:off x="2064839" y="4639478"/>
            <a:ext cx="1371600" cy="307777"/>
          </a:xfrm>
          <a:prstGeom prst="rect">
            <a:avLst/>
          </a:prstGeom>
          <a:noFill/>
        </p:spPr>
        <p:txBody>
          <a:bodyPr wrap="square" rtlCol="0">
            <a:spAutoFit/>
          </a:bodyPr>
          <a:lstStyle/>
          <a:p>
            <a:r>
              <a:rPr lang="ja-JP" altLang="en-US" sz="1400" dirty="0" smtClean="0"/>
              <a:t>　備考</a:t>
            </a:r>
            <a:endParaRPr kumimoji="1" lang="ja-JP" altLang="en-US" sz="1400" dirty="0"/>
          </a:p>
        </p:txBody>
      </p:sp>
      <p:sp>
        <p:nvSpPr>
          <p:cNvPr id="50" name="テキスト ボックス 49"/>
          <p:cNvSpPr txBox="1"/>
          <p:nvPr/>
        </p:nvSpPr>
        <p:spPr>
          <a:xfrm>
            <a:off x="3438520" y="2032324"/>
            <a:ext cx="255199" cy="246221"/>
          </a:xfrm>
          <a:prstGeom prst="rect">
            <a:avLst/>
          </a:prstGeom>
          <a:solidFill>
            <a:srgbClr val="FF3399"/>
          </a:solidFill>
        </p:spPr>
        <p:txBody>
          <a:bodyPr wrap="none" rtlCol="0">
            <a:spAutoFit/>
          </a:bodyPr>
          <a:lstStyle/>
          <a:p>
            <a:pPr algn="ctr"/>
            <a:r>
              <a:rPr kumimoji="1" lang="en-US" altLang="ja-JP" sz="1000" b="1" dirty="0" smtClean="0">
                <a:solidFill>
                  <a:schemeClr val="bg1"/>
                </a:solidFill>
              </a:rPr>
              <a:t>2</a:t>
            </a:r>
            <a:endParaRPr kumimoji="1" lang="ja-JP" altLang="en-US" sz="1000" b="1" dirty="0">
              <a:solidFill>
                <a:schemeClr val="bg1"/>
              </a:solidFill>
            </a:endParaRPr>
          </a:p>
        </p:txBody>
      </p:sp>
      <p:sp>
        <p:nvSpPr>
          <p:cNvPr id="49" name="テキスト ボックス 48"/>
          <p:cNvSpPr txBox="1"/>
          <p:nvPr/>
        </p:nvSpPr>
        <p:spPr>
          <a:xfrm>
            <a:off x="3440484" y="2933037"/>
            <a:ext cx="260056" cy="246221"/>
          </a:xfrm>
          <a:prstGeom prst="rect">
            <a:avLst/>
          </a:prstGeom>
          <a:solidFill>
            <a:srgbClr val="FF3399"/>
          </a:solidFill>
        </p:spPr>
        <p:txBody>
          <a:bodyPr wrap="square" rtlCol="0">
            <a:spAutoFit/>
          </a:bodyPr>
          <a:lstStyle/>
          <a:p>
            <a:pPr algn="ctr"/>
            <a:r>
              <a:rPr lang="en-US" altLang="ja-JP" sz="1000" b="1" dirty="0">
                <a:solidFill>
                  <a:schemeClr val="bg1"/>
                </a:solidFill>
              </a:rPr>
              <a:t>3</a:t>
            </a:r>
            <a:endParaRPr kumimoji="1" lang="ja-JP" altLang="en-US" sz="1000" b="1" dirty="0">
              <a:solidFill>
                <a:schemeClr val="bg1"/>
              </a:solidFill>
            </a:endParaRPr>
          </a:p>
        </p:txBody>
      </p:sp>
      <p:sp>
        <p:nvSpPr>
          <p:cNvPr id="26" name="テキスト ボックス 25"/>
          <p:cNvSpPr txBox="1"/>
          <p:nvPr/>
        </p:nvSpPr>
        <p:spPr>
          <a:xfrm>
            <a:off x="6232923" y="5779994"/>
            <a:ext cx="260056" cy="246221"/>
          </a:xfrm>
          <a:prstGeom prst="rect">
            <a:avLst/>
          </a:prstGeom>
          <a:solidFill>
            <a:srgbClr val="FF3399"/>
          </a:solidFill>
        </p:spPr>
        <p:txBody>
          <a:bodyPr wrap="square" rtlCol="0">
            <a:spAutoFit/>
          </a:bodyPr>
          <a:lstStyle/>
          <a:p>
            <a:pPr algn="ctr"/>
            <a:r>
              <a:rPr lang="en-US" altLang="ja-JP" sz="1000" b="1" dirty="0">
                <a:solidFill>
                  <a:schemeClr val="bg1"/>
                </a:solidFill>
              </a:rPr>
              <a:t>6</a:t>
            </a:r>
            <a:endParaRPr kumimoji="1" lang="en-US" altLang="ja-JP" sz="1000" b="1" dirty="0" smtClean="0">
              <a:solidFill>
                <a:schemeClr val="bg1"/>
              </a:solidFill>
            </a:endParaRPr>
          </a:p>
        </p:txBody>
      </p:sp>
      <p:sp>
        <p:nvSpPr>
          <p:cNvPr id="27" name="テキスト ボックス 26"/>
          <p:cNvSpPr txBox="1"/>
          <p:nvPr/>
        </p:nvSpPr>
        <p:spPr>
          <a:xfrm>
            <a:off x="4328568" y="5779994"/>
            <a:ext cx="260056" cy="246221"/>
          </a:xfrm>
          <a:prstGeom prst="rect">
            <a:avLst/>
          </a:prstGeom>
          <a:solidFill>
            <a:srgbClr val="FF3399"/>
          </a:solidFill>
        </p:spPr>
        <p:txBody>
          <a:bodyPr wrap="square" rtlCol="0">
            <a:spAutoFit/>
          </a:bodyPr>
          <a:lstStyle/>
          <a:p>
            <a:pPr algn="ctr"/>
            <a:r>
              <a:rPr kumimoji="1" lang="en-US" altLang="ja-JP" sz="1000" b="1" dirty="0" smtClean="0">
                <a:solidFill>
                  <a:schemeClr val="bg1"/>
                </a:solidFill>
              </a:rPr>
              <a:t>5</a:t>
            </a:r>
          </a:p>
        </p:txBody>
      </p:sp>
      <p:sp>
        <p:nvSpPr>
          <p:cNvPr id="42" name="テキスト ボックス 41"/>
          <p:cNvSpPr txBox="1"/>
          <p:nvPr/>
        </p:nvSpPr>
        <p:spPr>
          <a:xfrm>
            <a:off x="3433663" y="4080573"/>
            <a:ext cx="260056" cy="246221"/>
          </a:xfrm>
          <a:prstGeom prst="rect">
            <a:avLst/>
          </a:prstGeom>
          <a:solidFill>
            <a:srgbClr val="FF3399"/>
          </a:solidFill>
        </p:spPr>
        <p:txBody>
          <a:bodyPr wrap="square" rtlCol="0">
            <a:spAutoFit/>
          </a:bodyPr>
          <a:lstStyle/>
          <a:p>
            <a:pPr algn="ctr"/>
            <a:r>
              <a:rPr kumimoji="1" lang="en-US" altLang="ja-JP" sz="1000" b="1" dirty="0" smtClean="0">
                <a:solidFill>
                  <a:schemeClr val="bg1"/>
                </a:solidFill>
              </a:rPr>
              <a:t>4</a:t>
            </a:r>
          </a:p>
        </p:txBody>
      </p:sp>
    </p:spTree>
    <p:extLst>
      <p:ext uri="{BB962C8B-B14F-4D97-AF65-F5344CB8AC3E}">
        <p14:creationId xmlns:p14="http://schemas.microsoft.com/office/powerpoint/2010/main" val="380194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正方形/長方形 99"/>
          <p:cNvSpPr/>
          <p:nvPr/>
        </p:nvSpPr>
        <p:spPr>
          <a:xfrm>
            <a:off x="1670636" y="413325"/>
            <a:ext cx="6608571" cy="4827943"/>
          </a:xfrm>
          <a:prstGeom prst="rect">
            <a:avLst/>
          </a:prstGeom>
          <a:solidFill>
            <a:schemeClr val="bg2">
              <a:lumMod val="40000"/>
              <a:lumOff val="60000"/>
            </a:schemeClr>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1286" dirty="0"/>
          </a:p>
        </p:txBody>
      </p:sp>
      <p:sp>
        <p:nvSpPr>
          <p:cNvPr id="101" name="正方形/長方形 100"/>
          <p:cNvSpPr/>
          <p:nvPr/>
        </p:nvSpPr>
        <p:spPr>
          <a:xfrm>
            <a:off x="1670636" y="792473"/>
            <a:ext cx="6608571" cy="5769429"/>
          </a:xfrm>
          <a:prstGeom prst="rect">
            <a:avLst/>
          </a:prstGeom>
          <a:solidFill>
            <a:schemeClr val="bg1"/>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643" dirty="0"/>
          </a:p>
        </p:txBody>
      </p:sp>
      <p:sp>
        <p:nvSpPr>
          <p:cNvPr id="3" name="日付プレースホルダ 2"/>
          <p:cNvSpPr>
            <a:spLocks noGrp="1"/>
          </p:cNvSpPr>
          <p:nvPr>
            <p:ph type="dt" sz="half" idx="10"/>
          </p:nvPr>
        </p:nvSpPr>
        <p:spPr/>
        <p:txBody>
          <a:bodyPr/>
          <a:lstStyle/>
          <a:p>
            <a:fld id="{7BA029BD-9146-48DA-960E-9D8B437D85F3}" type="datetime1">
              <a:rPr lang="ja-JP" altLang="en-US" smtClean="0"/>
              <a:pPr/>
              <a:t>2014/11/22</a:t>
            </a:fld>
            <a:endParaRPr lang="en-US" altLang="ja-JP"/>
          </a:p>
        </p:txBody>
      </p:sp>
      <p:sp>
        <p:nvSpPr>
          <p:cNvPr id="2" name="タイトル 1"/>
          <p:cNvSpPr>
            <a:spLocks noGrp="1"/>
          </p:cNvSpPr>
          <p:nvPr>
            <p:ph type="title"/>
          </p:nvPr>
        </p:nvSpPr>
        <p:spPr/>
        <p:txBody>
          <a:bodyPr/>
          <a:lstStyle/>
          <a:p>
            <a:r>
              <a:rPr lang="en-US" altLang="ja-JP" dirty="0" smtClean="0"/>
              <a:t>301.</a:t>
            </a:r>
            <a:r>
              <a:rPr lang="ja-JP" altLang="en-US" dirty="0" smtClean="0"/>
              <a:t>行きつけ追加画面</a:t>
            </a:r>
            <a:endParaRPr lang="en-US" altLang="ja-JP" dirty="0" smtClean="0"/>
          </a:p>
        </p:txBody>
      </p:sp>
      <p:graphicFrame>
        <p:nvGraphicFramePr>
          <p:cNvPr id="225" name="Group 116"/>
          <p:cNvGraphicFramePr>
            <a:graphicFrameLocks/>
          </p:cNvGraphicFramePr>
          <p:nvPr>
            <p:extLst>
              <p:ext uri="{D42A27DB-BD31-4B8C-83A1-F6EECF244321}">
                <p14:modId xmlns:p14="http://schemas.microsoft.com/office/powerpoint/2010/main" val="662698642"/>
              </p:ext>
            </p:extLst>
          </p:nvPr>
        </p:nvGraphicFramePr>
        <p:xfrm>
          <a:off x="8436429" y="447631"/>
          <a:ext cx="2182503" cy="475082"/>
        </p:xfrm>
        <a:graphic>
          <a:graphicData uri="http://schemas.openxmlformats.org/drawingml/2006/table">
            <a:tbl>
              <a:tblPr/>
              <a:tblGrid>
                <a:gridCol w="213668"/>
                <a:gridCol w="1968835"/>
              </a:tblGrid>
              <a:tr h="0">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No</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ja-JP" altLang="en-US" sz="6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内容</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31832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1</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保存完了ダイアログ</a:t>
                      </a:r>
                      <a:endParaRPr lang="en-US" altLang="ja-JP" sz="6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ボタンクリックで行きつけ一覧に遷移</a:t>
                      </a:r>
                      <a:endParaRPr lang="en-US" altLang="ja-JP" sz="6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テキスト ボックス 5"/>
          <p:cNvSpPr txBox="1"/>
          <p:nvPr/>
        </p:nvSpPr>
        <p:spPr>
          <a:xfrm>
            <a:off x="1666591" y="399186"/>
            <a:ext cx="2525999" cy="369332"/>
          </a:xfrm>
          <a:prstGeom prst="rect">
            <a:avLst/>
          </a:prstGeom>
          <a:noFill/>
        </p:spPr>
        <p:txBody>
          <a:bodyPr wrap="square" rtlCol="0">
            <a:spAutoFit/>
          </a:bodyPr>
          <a:lstStyle/>
          <a:p>
            <a:r>
              <a:rPr lang="ja-JP" altLang="en-US" dirty="0" smtClean="0"/>
              <a:t>行きつけ追加画面</a:t>
            </a:r>
            <a:endParaRPr lang="en-US" altLang="ja-JP" dirty="0" smtClean="0"/>
          </a:p>
        </p:txBody>
      </p:sp>
      <p:sp>
        <p:nvSpPr>
          <p:cNvPr id="31" name="角丸四角形 30"/>
          <p:cNvSpPr/>
          <p:nvPr/>
        </p:nvSpPr>
        <p:spPr bwMode="auto">
          <a:xfrm>
            <a:off x="3579644" y="1334770"/>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8" name="テキスト ボックス 7"/>
          <p:cNvSpPr txBox="1"/>
          <p:nvPr/>
        </p:nvSpPr>
        <p:spPr>
          <a:xfrm>
            <a:off x="1945177" y="955964"/>
            <a:ext cx="2643447" cy="246221"/>
          </a:xfrm>
          <a:prstGeom prst="rect">
            <a:avLst/>
          </a:prstGeom>
          <a:noFill/>
        </p:spPr>
        <p:txBody>
          <a:bodyPr wrap="square" rtlCol="0">
            <a:spAutoFit/>
          </a:bodyPr>
          <a:lstStyle/>
          <a:p>
            <a:r>
              <a:rPr lang="ja-JP" altLang="en-US" sz="1000" dirty="0"/>
              <a:t>行きつけ</a:t>
            </a:r>
            <a:r>
              <a:rPr lang="ja-JP" altLang="en-US" sz="1000" dirty="0" smtClean="0"/>
              <a:t>の追加を行います。</a:t>
            </a:r>
            <a:endParaRPr kumimoji="1" lang="en-US" altLang="ja-JP" sz="1000" dirty="0" smtClean="0"/>
          </a:p>
        </p:txBody>
      </p:sp>
      <p:sp>
        <p:nvSpPr>
          <p:cNvPr id="4" name="テキスト ボックス 3"/>
          <p:cNvSpPr txBox="1"/>
          <p:nvPr/>
        </p:nvSpPr>
        <p:spPr>
          <a:xfrm>
            <a:off x="2091201" y="1436620"/>
            <a:ext cx="1371600" cy="307777"/>
          </a:xfrm>
          <a:prstGeom prst="rect">
            <a:avLst/>
          </a:prstGeom>
          <a:noFill/>
        </p:spPr>
        <p:txBody>
          <a:bodyPr wrap="square" rtlCol="0">
            <a:spAutoFit/>
          </a:bodyPr>
          <a:lstStyle/>
          <a:p>
            <a:r>
              <a:rPr lang="ja-JP" altLang="en-US" sz="1400" dirty="0"/>
              <a:t>＊</a:t>
            </a:r>
            <a:r>
              <a:rPr lang="ja-JP" altLang="en-US" sz="1400" dirty="0" smtClean="0"/>
              <a:t>店舗</a:t>
            </a:r>
            <a:r>
              <a:rPr kumimoji="1" lang="ja-JP" altLang="en-US" sz="1400" dirty="0" smtClean="0"/>
              <a:t>名</a:t>
            </a:r>
            <a:endParaRPr kumimoji="1" lang="ja-JP" altLang="en-US" sz="1400" dirty="0"/>
          </a:p>
        </p:txBody>
      </p:sp>
      <p:sp>
        <p:nvSpPr>
          <p:cNvPr id="37" name="角丸四角形 36"/>
          <p:cNvSpPr/>
          <p:nvPr/>
        </p:nvSpPr>
        <p:spPr bwMode="auto">
          <a:xfrm>
            <a:off x="4452646" y="5885010"/>
            <a:ext cx="1543447" cy="513211"/>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400" dirty="0" smtClean="0"/>
              <a:t>保存</a:t>
            </a:r>
            <a:endParaRPr lang="ja-JP" altLang="en-US" sz="1400" dirty="0"/>
          </a:p>
        </p:txBody>
      </p:sp>
      <p:sp>
        <p:nvSpPr>
          <p:cNvPr id="41" name="角丸四角形 40"/>
          <p:cNvSpPr/>
          <p:nvPr/>
        </p:nvSpPr>
        <p:spPr bwMode="auto">
          <a:xfrm>
            <a:off x="6362951" y="5858793"/>
            <a:ext cx="1543447" cy="513211"/>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400" dirty="0" smtClean="0"/>
              <a:t>やめる</a:t>
            </a:r>
            <a:endParaRPr lang="ja-JP" altLang="en-US" sz="1400" dirty="0"/>
          </a:p>
        </p:txBody>
      </p:sp>
      <p:sp>
        <p:nvSpPr>
          <p:cNvPr id="20" name="角丸四角形 19"/>
          <p:cNvSpPr/>
          <p:nvPr/>
        </p:nvSpPr>
        <p:spPr bwMode="auto">
          <a:xfrm>
            <a:off x="3566120" y="2096952"/>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21" name="テキスト ボックス 20"/>
          <p:cNvSpPr txBox="1"/>
          <p:nvPr/>
        </p:nvSpPr>
        <p:spPr>
          <a:xfrm>
            <a:off x="2064839" y="2200933"/>
            <a:ext cx="1371600" cy="307777"/>
          </a:xfrm>
          <a:prstGeom prst="rect">
            <a:avLst/>
          </a:prstGeom>
          <a:noFill/>
        </p:spPr>
        <p:txBody>
          <a:bodyPr wrap="square" rtlCol="0">
            <a:spAutoFit/>
          </a:bodyPr>
          <a:lstStyle/>
          <a:p>
            <a:r>
              <a:rPr lang="ja-JP" altLang="en-US" sz="1400" dirty="0" smtClean="0"/>
              <a:t>＊電話番号</a:t>
            </a:r>
            <a:endParaRPr kumimoji="1" lang="ja-JP" altLang="en-US" sz="1400" dirty="0"/>
          </a:p>
        </p:txBody>
      </p:sp>
      <p:sp>
        <p:nvSpPr>
          <p:cNvPr id="22" name="角丸四角形 21"/>
          <p:cNvSpPr/>
          <p:nvPr/>
        </p:nvSpPr>
        <p:spPr bwMode="auto">
          <a:xfrm>
            <a:off x="3566120" y="3037020"/>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23" name="テキスト ボックス 22"/>
          <p:cNvSpPr txBox="1"/>
          <p:nvPr/>
        </p:nvSpPr>
        <p:spPr>
          <a:xfrm>
            <a:off x="2064839" y="3141001"/>
            <a:ext cx="1371600" cy="307777"/>
          </a:xfrm>
          <a:prstGeom prst="rect">
            <a:avLst/>
          </a:prstGeom>
          <a:noFill/>
        </p:spPr>
        <p:txBody>
          <a:bodyPr wrap="square" rtlCol="0">
            <a:spAutoFit/>
          </a:bodyPr>
          <a:lstStyle/>
          <a:p>
            <a:r>
              <a:rPr lang="ja-JP" altLang="en-US" sz="1400" dirty="0" smtClean="0"/>
              <a:t>＊</a:t>
            </a:r>
            <a:r>
              <a:rPr lang="en-US" altLang="ja-JP" sz="1400" dirty="0" smtClean="0"/>
              <a:t>URL</a:t>
            </a:r>
            <a:endParaRPr kumimoji="1" lang="ja-JP" altLang="en-US" sz="1400" dirty="0"/>
          </a:p>
        </p:txBody>
      </p:sp>
      <p:sp>
        <p:nvSpPr>
          <p:cNvPr id="24" name="角丸四角形 23"/>
          <p:cNvSpPr/>
          <p:nvPr/>
        </p:nvSpPr>
        <p:spPr bwMode="auto">
          <a:xfrm>
            <a:off x="3566120" y="4089967"/>
            <a:ext cx="4238888" cy="1415895"/>
          </a:xfrm>
          <a:prstGeom prst="roundRect">
            <a:avLst/>
          </a:prstGeom>
          <a:solidFill>
            <a:schemeClr val="bg1"/>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25" name="テキスト ボックス 24"/>
          <p:cNvSpPr txBox="1"/>
          <p:nvPr/>
        </p:nvSpPr>
        <p:spPr>
          <a:xfrm>
            <a:off x="2064839" y="4639478"/>
            <a:ext cx="1371600" cy="307777"/>
          </a:xfrm>
          <a:prstGeom prst="rect">
            <a:avLst/>
          </a:prstGeom>
          <a:noFill/>
        </p:spPr>
        <p:txBody>
          <a:bodyPr wrap="square" rtlCol="0">
            <a:spAutoFit/>
          </a:bodyPr>
          <a:lstStyle/>
          <a:p>
            <a:r>
              <a:rPr lang="ja-JP" altLang="en-US" sz="1400" dirty="0" smtClean="0"/>
              <a:t>　備考</a:t>
            </a:r>
            <a:endParaRPr kumimoji="1" lang="ja-JP" altLang="en-US" sz="1400" dirty="0"/>
          </a:p>
        </p:txBody>
      </p:sp>
      <p:sp>
        <p:nvSpPr>
          <p:cNvPr id="49" name="テキスト ボックス 48"/>
          <p:cNvSpPr txBox="1"/>
          <p:nvPr/>
        </p:nvSpPr>
        <p:spPr>
          <a:xfrm>
            <a:off x="3440484" y="2933037"/>
            <a:ext cx="260056" cy="246221"/>
          </a:xfrm>
          <a:prstGeom prst="rect">
            <a:avLst/>
          </a:prstGeom>
          <a:solidFill>
            <a:srgbClr val="FF3399"/>
          </a:solidFill>
        </p:spPr>
        <p:txBody>
          <a:bodyPr wrap="square" rtlCol="0">
            <a:spAutoFit/>
          </a:bodyPr>
          <a:lstStyle/>
          <a:p>
            <a:pPr algn="ctr"/>
            <a:r>
              <a:rPr lang="en-US" altLang="ja-JP" sz="1000" b="1" dirty="0">
                <a:solidFill>
                  <a:schemeClr val="bg1"/>
                </a:solidFill>
              </a:rPr>
              <a:t>3</a:t>
            </a:r>
            <a:endParaRPr kumimoji="1" lang="ja-JP" altLang="en-US" sz="1000" b="1" dirty="0">
              <a:solidFill>
                <a:schemeClr val="bg1"/>
              </a:solidFill>
            </a:endParaRPr>
          </a:p>
        </p:txBody>
      </p:sp>
      <p:sp>
        <p:nvSpPr>
          <p:cNvPr id="42" name="テキスト ボックス 41"/>
          <p:cNvSpPr txBox="1"/>
          <p:nvPr/>
        </p:nvSpPr>
        <p:spPr>
          <a:xfrm>
            <a:off x="3433663" y="4080573"/>
            <a:ext cx="260056" cy="246221"/>
          </a:xfrm>
          <a:prstGeom prst="rect">
            <a:avLst/>
          </a:prstGeom>
          <a:solidFill>
            <a:srgbClr val="FF3399"/>
          </a:solidFill>
        </p:spPr>
        <p:txBody>
          <a:bodyPr wrap="square" rtlCol="0">
            <a:spAutoFit/>
          </a:bodyPr>
          <a:lstStyle/>
          <a:p>
            <a:pPr algn="ctr"/>
            <a:r>
              <a:rPr kumimoji="1" lang="en-US" altLang="ja-JP" sz="1000" b="1" dirty="0" smtClean="0">
                <a:solidFill>
                  <a:schemeClr val="bg1"/>
                </a:solidFill>
              </a:rPr>
              <a:t>4</a:t>
            </a:r>
          </a:p>
        </p:txBody>
      </p:sp>
      <p:sp>
        <p:nvSpPr>
          <p:cNvPr id="28" name="正方形/長方形 27"/>
          <p:cNvSpPr/>
          <p:nvPr/>
        </p:nvSpPr>
        <p:spPr bwMode="gray">
          <a:xfrm>
            <a:off x="2682658" y="2394065"/>
            <a:ext cx="4584526" cy="2084038"/>
          </a:xfrm>
          <a:prstGeom prst="rect">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3834" tIns="56918" rIns="113834" bIns="56918" rtlCol="0" anchor="ctr"/>
          <a:lstStyle/>
          <a:p>
            <a:endParaRPr lang="ja-JP" altLang="en-US" sz="700" dirty="0">
              <a:solidFill>
                <a:schemeClr val="bg1">
                  <a:lumMod val="75000"/>
                </a:schemeClr>
              </a:solidFill>
            </a:endParaRPr>
          </a:p>
        </p:txBody>
      </p:sp>
      <p:sp>
        <p:nvSpPr>
          <p:cNvPr id="29" name="Dialog Outer"/>
          <p:cNvSpPr/>
          <p:nvPr>
            <p:custDataLst>
              <p:tags r:id="rId1"/>
            </p:custDataLst>
          </p:nvPr>
        </p:nvSpPr>
        <p:spPr bwMode="gray">
          <a:xfrm>
            <a:off x="3002287" y="2756413"/>
            <a:ext cx="3945267" cy="89771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9631" tIns="35853" rIns="89631" bIns="35853"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tLang="ja-JP" sz="1600" b="1" dirty="0" smtClean="0">
              <a:solidFill>
                <a:schemeClr val="tx1"/>
              </a:solidFill>
              <a:latin typeface="メイリオ" pitchFamily="50" charset="-128"/>
              <a:ea typeface="メイリオ" pitchFamily="50" charset="-128"/>
              <a:cs typeface="メイリオ" pitchFamily="50" charset="-128"/>
            </a:endParaRPr>
          </a:p>
          <a:p>
            <a:pPr algn="ctr"/>
            <a:r>
              <a:rPr lang="ja-JP" altLang="en-US" sz="1600" dirty="0" smtClean="0">
                <a:solidFill>
                  <a:schemeClr val="tx1"/>
                </a:solidFill>
                <a:latin typeface="メイリオ" pitchFamily="50" charset="-128"/>
                <a:ea typeface="メイリオ" pitchFamily="50" charset="-128"/>
                <a:cs typeface="メイリオ" pitchFamily="50" charset="-128"/>
              </a:rPr>
              <a:t>保存が完了しました。</a:t>
            </a:r>
            <a:endParaRPr lang="en-US" altLang="ja-JP" sz="1600" dirty="0" smtClean="0">
              <a:solidFill>
                <a:schemeClr val="tx1"/>
              </a:solidFill>
              <a:latin typeface="メイリオ" pitchFamily="50" charset="-128"/>
              <a:ea typeface="メイリオ" pitchFamily="50" charset="-128"/>
              <a:cs typeface="メイリオ" pitchFamily="50" charset="-128"/>
            </a:endParaRPr>
          </a:p>
          <a:p>
            <a:pPr algn="ctr"/>
            <a:endParaRPr lang="en-US" altLang="ja-JP" sz="1050" dirty="0" smtClean="0">
              <a:solidFill>
                <a:schemeClr val="tx1"/>
              </a:solidFill>
              <a:latin typeface="メイリオ" pitchFamily="50" charset="-128"/>
              <a:ea typeface="メイリオ" pitchFamily="50" charset="-128"/>
              <a:cs typeface="メイリオ" pitchFamily="50" charset="-128"/>
            </a:endParaRPr>
          </a:p>
        </p:txBody>
      </p:sp>
      <p:sp>
        <p:nvSpPr>
          <p:cNvPr id="30" name="角丸四角形 29"/>
          <p:cNvSpPr/>
          <p:nvPr/>
        </p:nvSpPr>
        <p:spPr bwMode="gray">
          <a:xfrm>
            <a:off x="4016770" y="3855989"/>
            <a:ext cx="1687517" cy="372519"/>
          </a:xfrm>
          <a:prstGeom prst="roundRect">
            <a:avLst/>
          </a:prstGeom>
          <a:solidFill>
            <a:schemeClr val="bg1">
              <a:lumMod val="85000"/>
            </a:schemeClr>
          </a:solidFill>
          <a:ln w="12700">
            <a:solidFill>
              <a:schemeClr val="tx1">
                <a:lumMod val="50000"/>
                <a:lumOff val="50000"/>
              </a:schemeClr>
            </a:solidFill>
            <a:round/>
            <a:headEnd type="none" w="med" len="med"/>
            <a:tailEnd type="none" w="med" len="med"/>
          </a:ln>
          <a:effectLst/>
        </p:spPr>
        <p:txBody>
          <a:bodyPr rtlCol="0" anchor="ctr"/>
          <a:lstStyle/>
          <a:p>
            <a:pPr algn="ctr"/>
            <a:r>
              <a:rPr lang="ja-JP" altLang="en-US" sz="1000" dirty="0"/>
              <a:t>閉じる</a:t>
            </a:r>
            <a:endParaRPr kumimoji="1" lang="ja-JP" altLang="en-US" sz="1000" dirty="0"/>
          </a:p>
        </p:txBody>
      </p:sp>
      <p:sp>
        <p:nvSpPr>
          <p:cNvPr id="32" name="テキスト ボックス 31"/>
          <p:cNvSpPr txBox="1"/>
          <p:nvPr/>
        </p:nvSpPr>
        <p:spPr>
          <a:xfrm>
            <a:off x="3846617" y="3746695"/>
            <a:ext cx="255199" cy="246221"/>
          </a:xfrm>
          <a:prstGeom prst="rect">
            <a:avLst/>
          </a:prstGeom>
          <a:solidFill>
            <a:srgbClr val="FF3399"/>
          </a:solidFill>
        </p:spPr>
        <p:txBody>
          <a:bodyPr wrap="none" rtlCol="0">
            <a:spAutoFit/>
          </a:bodyPr>
          <a:lstStyle/>
          <a:p>
            <a:pPr algn="ctr"/>
            <a:r>
              <a:rPr lang="en-US" altLang="ja-JP" sz="1000" b="1" dirty="0">
                <a:solidFill>
                  <a:schemeClr val="bg1"/>
                </a:solidFill>
              </a:rPr>
              <a:t>1</a:t>
            </a:r>
            <a:endParaRPr kumimoji="1" lang="ja-JP" altLang="en-US" sz="1000" b="1" dirty="0">
              <a:solidFill>
                <a:schemeClr val="bg1"/>
              </a:solidFill>
            </a:endParaRPr>
          </a:p>
        </p:txBody>
      </p:sp>
    </p:spTree>
    <p:extLst>
      <p:ext uri="{BB962C8B-B14F-4D97-AF65-F5344CB8AC3E}">
        <p14:creationId xmlns:p14="http://schemas.microsoft.com/office/powerpoint/2010/main" val="4814462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正方形/長方形 99"/>
          <p:cNvSpPr/>
          <p:nvPr/>
        </p:nvSpPr>
        <p:spPr>
          <a:xfrm>
            <a:off x="1670636" y="413325"/>
            <a:ext cx="6608571" cy="4827943"/>
          </a:xfrm>
          <a:prstGeom prst="rect">
            <a:avLst/>
          </a:prstGeom>
          <a:solidFill>
            <a:schemeClr val="bg2">
              <a:lumMod val="40000"/>
              <a:lumOff val="60000"/>
            </a:schemeClr>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1286" dirty="0"/>
          </a:p>
        </p:txBody>
      </p:sp>
      <p:sp>
        <p:nvSpPr>
          <p:cNvPr id="101" name="正方形/長方形 100"/>
          <p:cNvSpPr/>
          <p:nvPr/>
        </p:nvSpPr>
        <p:spPr>
          <a:xfrm>
            <a:off x="1670636" y="792473"/>
            <a:ext cx="6608571" cy="5769429"/>
          </a:xfrm>
          <a:prstGeom prst="rect">
            <a:avLst/>
          </a:prstGeom>
          <a:solidFill>
            <a:schemeClr val="bg1"/>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643" dirty="0"/>
          </a:p>
        </p:txBody>
      </p:sp>
      <p:sp>
        <p:nvSpPr>
          <p:cNvPr id="3" name="日付プレースホルダ 2"/>
          <p:cNvSpPr>
            <a:spLocks noGrp="1"/>
          </p:cNvSpPr>
          <p:nvPr>
            <p:ph type="dt" sz="half" idx="10"/>
          </p:nvPr>
        </p:nvSpPr>
        <p:spPr/>
        <p:txBody>
          <a:bodyPr/>
          <a:lstStyle/>
          <a:p>
            <a:fld id="{7BA029BD-9146-48DA-960E-9D8B437D85F3}" type="datetime1">
              <a:rPr lang="ja-JP" altLang="en-US" smtClean="0"/>
              <a:pPr/>
              <a:t>2014/11/22</a:t>
            </a:fld>
            <a:endParaRPr lang="en-US" altLang="ja-JP"/>
          </a:p>
        </p:txBody>
      </p:sp>
      <p:sp>
        <p:nvSpPr>
          <p:cNvPr id="2" name="タイトル 1"/>
          <p:cNvSpPr>
            <a:spLocks noGrp="1"/>
          </p:cNvSpPr>
          <p:nvPr>
            <p:ph type="title"/>
          </p:nvPr>
        </p:nvSpPr>
        <p:spPr/>
        <p:txBody>
          <a:bodyPr/>
          <a:lstStyle/>
          <a:p>
            <a:r>
              <a:rPr lang="en-US" altLang="ja-JP" dirty="0" smtClean="0"/>
              <a:t>302.</a:t>
            </a:r>
            <a:r>
              <a:rPr lang="ja-JP" altLang="en-US" dirty="0" smtClean="0"/>
              <a:t>行きつけ</a:t>
            </a:r>
            <a:r>
              <a:rPr lang="ja-JP" altLang="en-US" dirty="0"/>
              <a:t>編集</a:t>
            </a:r>
            <a:r>
              <a:rPr lang="ja-JP" altLang="en-US" dirty="0" smtClean="0"/>
              <a:t>画面</a:t>
            </a:r>
            <a:endParaRPr lang="en-US" altLang="ja-JP" dirty="0" smtClean="0"/>
          </a:p>
        </p:txBody>
      </p:sp>
      <p:graphicFrame>
        <p:nvGraphicFramePr>
          <p:cNvPr id="225" name="Group 116"/>
          <p:cNvGraphicFramePr>
            <a:graphicFrameLocks/>
          </p:cNvGraphicFramePr>
          <p:nvPr>
            <p:extLst/>
          </p:nvPr>
        </p:nvGraphicFramePr>
        <p:xfrm>
          <a:off x="8436429" y="447631"/>
          <a:ext cx="3307648" cy="2103118"/>
        </p:xfrm>
        <a:graphic>
          <a:graphicData uri="http://schemas.openxmlformats.org/drawingml/2006/table">
            <a:tbl>
              <a:tblPr/>
              <a:tblGrid>
                <a:gridCol w="323820"/>
                <a:gridCol w="2983828"/>
              </a:tblGrid>
              <a:tr h="0">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No</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ja-JP" altLang="en-US" sz="9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内容</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31832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1</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店舗名入力欄</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必須項目</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1257">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2</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電話番号入力欄</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必須項目</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rPr>
                        <a:t>3</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ja-JP" sz="900" dirty="0" smtClean="0">
                          <a:solidFill>
                            <a:schemeClr val="tx1"/>
                          </a:solidFill>
                          <a:latin typeface="メイリオ" pitchFamily="50" charset="-128"/>
                          <a:ea typeface="メイリオ" pitchFamily="50" charset="-128"/>
                          <a:cs typeface="メイリオ" pitchFamily="50" charset="-128"/>
                        </a:rPr>
                        <a:t>URL</a:t>
                      </a:r>
                      <a:r>
                        <a:rPr lang="ja-JP" altLang="en-US" sz="900" dirty="0" smtClean="0">
                          <a:solidFill>
                            <a:schemeClr val="tx1"/>
                          </a:solidFill>
                          <a:latin typeface="メイリオ" pitchFamily="50" charset="-128"/>
                          <a:ea typeface="メイリオ" pitchFamily="50" charset="-128"/>
                          <a:cs typeface="メイリオ" pitchFamily="50" charset="-128"/>
                        </a:rPr>
                        <a:t>入力欄</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必須項目</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4</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備考欄</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5</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ボタンクリックで保存</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行きつけ一覧画面に遷移</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6</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編集情報を破棄し、カテゴリ一覧画面に遷移</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テキスト ボックス 5"/>
          <p:cNvSpPr txBox="1"/>
          <p:nvPr/>
        </p:nvSpPr>
        <p:spPr>
          <a:xfrm>
            <a:off x="1666591" y="399186"/>
            <a:ext cx="2525999" cy="369332"/>
          </a:xfrm>
          <a:prstGeom prst="rect">
            <a:avLst/>
          </a:prstGeom>
          <a:noFill/>
        </p:spPr>
        <p:txBody>
          <a:bodyPr wrap="square" rtlCol="0">
            <a:spAutoFit/>
          </a:bodyPr>
          <a:lstStyle/>
          <a:p>
            <a:r>
              <a:rPr lang="ja-JP" altLang="en-US" dirty="0" smtClean="0"/>
              <a:t>行きつけ</a:t>
            </a:r>
            <a:r>
              <a:rPr lang="ja-JP" altLang="en-US" dirty="0"/>
              <a:t>編集</a:t>
            </a:r>
            <a:r>
              <a:rPr lang="ja-JP" altLang="en-US" dirty="0" smtClean="0"/>
              <a:t>画面</a:t>
            </a:r>
            <a:endParaRPr lang="en-US" altLang="ja-JP" dirty="0" smtClean="0"/>
          </a:p>
        </p:txBody>
      </p:sp>
      <p:sp>
        <p:nvSpPr>
          <p:cNvPr id="31" name="角丸四角形 30"/>
          <p:cNvSpPr/>
          <p:nvPr/>
        </p:nvSpPr>
        <p:spPr bwMode="auto">
          <a:xfrm>
            <a:off x="3579644" y="1334770"/>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t"/>
          <a:lstStyle/>
          <a:p>
            <a:r>
              <a:rPr lang="ja-JP" altLang="en-US" dirty="0">
                <a:latin typeface="ＭＳ Ｐゴシック" panose="020B0600070205080204" pitchFamily="50" charset="-128"/>
                <a:ea typeface="ＭＳ Ｐゴシック" panose="020B0600070205080204" pitchFamily="50" charset="-128"/>
              </a:rPr>
              <a:t>九州酒場 </a:t>
            </a:r>
            <a:r>
              <a:rPr lang="ja-JP" altLang="en-US" dirty="0" err="1">
                <a:latin typeface="ＭＳ Ｐゴシック" panose="020B0600070205080204" pitchFamily="50" charset="-128"/>
                <a:ea typeface="ＭＳ Ｐゴシック" panose="020B0600070205080204" pitchFamily="50" charset="-128"/>
              </a:rPr>
              <a:t>てば</a:t>
            </a:r>
            <a:r>
              <a:rPr lang="ja-JP" altLang="en-US" dirty="0">
                <a:latin typeface="ＭＳ Ｐゴシック" panose="020B0600070205080204" pitchFamily="50" charset="-128"/>
                <a:ea typeface="ＭＳ Ｐゴシック" panose="020B0600070205080204" pitchFamily="50" charset="-128"/>
              </a:rPr>
              <a:t>次郎</a:t>
            </a:r>
          </a:p>
        </p:txBody>
      </p:sp>
      <p:sp>
        <p:nvSpPr>
          <p:cNvPr id="8" name="テキスト ボックス 7"/>
          <p:cNvSpPr txBox="1"/>
          <p:nvPr/>
        </p:nvSpPr>
        <p:spPr>
          <a:xfrm>
            <a:off x="1945177" y="955964"/>
            <a:ext cx="2643447" cy="246221"/>
          </a:xfrm>
          <a:prstGeom prst="rect">
            <a:avLst/>
          </a:prstGeom>
          <a:noFill/>
        </p:spPr>
        <p:txBody>
          <a:bodyPr wrap="square" rtlCol="0">
            <a:spAutoFit/>
          </a:bodyPr>
          <a:lstStyle/>
          <a:p>
            <a:r>
              <a:rPr lang="ja-JP" altLang="en-US" sz="1000" dirty="0"/>
              <a:t>行きつけ</a:t>
            </a:r>
            <a:r>
              <a:rPr lang="ja-JP" altLang="en-US" sz="1000" dirty="0" smtClean="0"/>
              <a:t>の追加を行います。</a:t>
            </a:r>
            <a:endParaRPr kumimoji="1" lang="en-US" altLang="ja-JP" sz="1000" dirty="0" smtClean="0"/>
          </a:p>
        </p:txBody>
      </p:sp>
      <p:sp>
        <p:nvSpPr>
          <p:cNvPr id="48" name="テキスト ボックス 47"/>
          <p:cNvSpPr txBox="1"/>
          <p:nvPr/>
        </p:nvSpPr>
        <p:spPr>
          <a:xfrm>
            <a:off x="3444029" y="1248897"/>
            <a:ext cx="271228" cy="246221"/>
          </a:xfrm>
          <a:prstGeom prst="rect">
            <a:avLst/>
          </a:prstGeom>
          <a:solidFill>
            <a:srgbClr val="FF3399"/>
          </a:solidFill>
        </p:spPr>
        <p:txBody>
          <a:bodyPr wrap="none" rtlCol="0">
            <a:spAutoFit/>
          </a:bodyPr>
          <a:lstStyle/>
          <a:p>
            <a:pPr algn="ctr"/>
            <a:r>
              <a:rPr lang="en-US" altLang="ja-JP" sz="1000" b="1" dirty="0" smtClean="0">
                <a:solidFill>
                  <a:schemeClr val="bg1"/>
                </a:solidFill>
              </a:rPr>
              <a:t>1</a:t>
            </a:r>
            <a:endParaRPr kumimoji="1" lang="ja-JP" altLang="en-US" sz="1000" b="1" dirty="0">
              <a:solidFill>
                <a:schemeClr val="bg1"/>
              </a:solidFill>
            </a:endParaRPr>
          </a:p>
        </p:txBody>
      </p:sp>
      <p:sp>
        <p:nvSpPr>
          <p:cNvPr id="4" name="テキスト ボックス 3"/>
          <p:cNvSpPr txBox="1"/>
          <p:nvPr/>
        </p:nvSpPr>
        <p:spPr>
          <a:xfrm>
            <a:off x="2091201" y="1436620"/>
            <a:ext cx="1371600" cy="307777"/>
          </a:xfrm>
          <a:prstGeom prst="rect">
            <a:avLst/>
          </a:prstGeom>
          <a:noFill/>
        </p:spPr>
        <p:txBody>
          <a:bodyPr wrap="square" rtlCol="0">
            <a:spAutoFit/>
          </a:bodyPr>
          <a:lstStyle/>
          <a:p>
            <a:r>
              <a:rPr lang="ja-JP" altLang="en-US" sz="1400" dirty="0"/>
              <a:t>＊</a:t>
            </a:r>
            <a:r>
              <a:rPr lang="ja-JP" altLang="en-US" sz="1400" dirty="0" smtClean="0"/>
              <a:t>店舗</a:t>
            </a:r>
            <a:r>
              <a:rPr kumimoji="1" lang="ja-JP" altLang="en-US" sz="1400" dirty="0" smtClean="0"/>
              <a:t>名</a:t>
            </a:r>
            <a:endParaRPr kumimoji="1" lang="ja-JP" altLang="en-US" sz="1400" dirty="0"/>
          </a:p>
        </p:txBody>
      </p:sp>
      <p:sp>
        <p:nvSpPr>
          <p:cNvPr id="37" name="角丸四角形 36"/>
          <p:cNvSpPr/>
          <p:nvPr/>
        </p:nvSpPr>
        <p:spPr bwMode="auto">
          <a:xfrm>
            <a:off x="4452646" y="5885010"/>
            <a:ext cx="1543447" cy="513211"/>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400" dirty="0" smtClean="0"/>
              <a:t>保存</a:t>
            </a:r>
            <a:endParaRPr lang="ja-JP" altLang="en-US" sz="1400" dirty="0"/>
          </a:p>
        </p:txBody>
      </p:sp>
      <p:sp>
        <p:nvSpPr>
          <p:cNvPr id="41" name="角丸四角形 40"/>
          <p:cNvSpPr/>
          <p:nvPr/>
        </p:nvSpPr>
        <p:spPr bwMode="auto">
          <a:xfrm>
            <a:off x="6362951" y="5858793"/>
            <a:ext cx="1543447" cy="513211"/>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400" dirty="0" smtClean="0"/>
              <a:t>取消</a:t>
            </a:r>
            <a:endParaRPr lang="ja-JP" altLang="en-US" sz="1400" dirty="0"/>
          </a:p>
        </p:txBody>
      </p:sp>
      <p:sp>
        <p:nvSpPr>
          <p:cNvPr id="20" name="角丸四角形 19"/>
          <p:cNvSpPr/>
          <p:nvPr/>
        </p:nvSpPr>
        <p:spPr bwMode="auto">
          <a:xfrm>
            <a:off x="3566120" y="2096952"/>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t"/>
          <a:lstStyle/>
          <a:p>
            <a:r>
              <a:rPr lang="en-US" altLang="ja-JP" b="1" dirty="0" smtClean="0">
                <a:latin typeface="ＭＳ Ｐゴシック" panose="020B0600070205080204" pitchFamily="50" charset="-128"/>
                <a:ea typeface="ＭＳ Ｐゴシック" panose="020B0600070205080204" pitchFamily="50" charset="-128"/>
              </a:rPr>
              <a:t>050-5787-7699</a:t>
            </a:r>
            <a:endParaRPr lang="ja-JP" altLang="en-US" dirty="0">
              <a:latin typeface="ＭＳ Ｐゴシック" panose="020B0600070205080204" pitchFamily="50" charset="-128"/>
              <a:ea typeface="ＭＳ Ｐゴシック" panose="020B0600070205080204" pitchFamily="50" charset="-128"/>
            </a:endParaRPr>
          </a:p>
        </p:txBody>
      </p:sp>
      <p:sp>
        <p:nvSpPr>
          <p:cNvPr id="21" name="テキスト ボックス 20"/>
          <p:cNvSpPr txBox="1"/>
          <p:nvPr/>
        </p:nvSpPr>
        <p:spPr>
          <a:xfrm>
            <a:off x="2064839" y="2200933"/>
            <a:ext cx="1371600" cy="307777"/>
          </a:xfrm>
          <a:prstGeom prst="rect">
            <a:avLst/>
          </a:prstGeom>
          <a:noFill/>
        </p:spPr>
        <p:txBody>
          <a:bodyPr wrap="square" rtlCol="0">
            <a:spAutoFit/>
          </a:bodyPr>
          <a:lstStyle/>
          <a:p>
            <a:r>
              <a:rPr lang="ja-JP" altLang="en-US" sz="1400" dirty="0" smtClean="0"/>
              <a:t>＊電話番号</a:t>
            </a:r>
            <a:endParaRPr kumimoji="1" lang="ja-JP" altLang="en-US" sz="1400" dirty="0"/>
          </a:p>
        </p:txBody>
      </p:sp>
      <p:sp>
        <p:nvSpPr>
          <p:cNvPr id="22" name="角丸四角形 21"/>
          <p:cNvSpPr/>
          <p:nvPr/>
        </p:nvSpPr>
        <p:spPr bwMode="auto">
          <a:xfrm>
            <a:off x="3566120" y="3037020"/>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t"/>
          <a:lstStyle/>
          <a:p>
            <a:r>
              <a:rPr lang="en-US" altLang="ja-JP" dirty="0">
                <a:latin typeface="ＭＳ Ｐゴシック" panose="020B0600070205080204" pitchFamily="50" charset="-128"/>
                <a:ea typeface="ＭＳ Ｐゴシック" panose="020B0600070205080204" pitchFamily="50" charset="-128"/>
              </a:rPr>
              <a:t>http://r.gnavi.co.jp/j0yj9mgu0000/</a:t>
            </a:r>
            <a:endParaRPr lang="ja-JP" altLang="en-US" dirty="0">
              <a:latin typeface="ＭＳ Ｐゴシック" panose="020B0600070205080204" pitchFamily="50" charset="-128"/>
              <a:ea typeface="ＭＳ Ｐゴシック" panose="020B0600070205080204" pitchFamily="50" charset="-128"/>
            </a:endParaRPr>
          </a:p>
        </p:txBody>
      </p:sp>
      <p:sp>
        <p:nvSpPr>
          <p:cNvPr id="23" name="テキスト ボックス 22"/>
          <p:cNvSpPr txBox="1"/>
          <p:nvPr/>
        </p:nvSpPr>
        <p:spPr>
          <a:xfrm>
            <a:off x="2064839" y="3141001"/>
            <a:ext cx="1371600" cy="307777"/>
          </a:xfrm>
          <a:prstGeom prst="rect">
            <a:avLst/>
          </a:prstGeom>
          <a:noFill/>
        </p:spPr>
        <p:txBody>
          <a:bodyPr wrap="square" rtlCol="0">
            <a:spAutoFit/>
          </a:bodyPr>
          <a:lstStyle/>
          <a:p>
            <a:r>
              <a:rPr lang="ja-JP" altLang="en-US" sz="1400" dirty="0" smtClean="0"/>
              <a:t>＊</a:t>
            </a:r>
            <a:r>
              <a:rPr lang="en-US" altLang="ja-JP" sz="1400" dirty="0" smtClean="0"/>
              <a:t>URL</a:t>
            </a:r>
            <a:endParaRPr kumimoji="1" lang="ja-JP" altLang="en-US" sz="1400" dirty="0"/>
          </a:p>
        </p:txBody>
      </p:sp>
      <p:sp>
        <p:nvSpPr>
          <p:cNvPr id="24" name="角丸四角形 23"/>
          <p:cNvSpPr/>
          <p:nvPr/>
        </p:nvSpPr>
        <p:spPr bwMode="auto">
          <a:xfrm>
            <a:off x="3566120" y="4089967"/>
            <a:ext cx="4238888" cy="1415895"/>
          </a:xfrm>
          <a:prstGeom prst="roundRect">
            <a:avLst/>
          </a:prstGeom>
          <a:solidFill>
            <a:schemeClr val="bg1"/>
          </a:solidFill>
          <a:ln w="12700">
            <a:solidFill>
              <a:schemeClr val="tx1"/>
            </a:solidFill>
            <a:round/>
            <a:headEnd type="none" w="med" len="med"/>
            <a:tailEnd type="none" w="med" len="med"/>
          </a:ln>
          <a:effectLst/>
        </p:spPr>
        <p:txBody>
          <a:bodyPr rtlCol="0" anchor="t"/>
          <a:lstStyle/>
          <a:p>
            <a:pPr fontAlgn="base" latinLnBrk="1"/>
            <a:r>
              <a:rPr lang="ja-JP" altLang="en-US" dirty="0">
                <a:latin typeface="ＭＳ Ｐゴシック" panose="020B0600070205080204" pitchFamily="50" charset="-128"/>
                <a:ea typeface="ＭＳ Ｐゴシック" panose="020B0600070205080204" pitchFamily="50" charset="-128"/>
              </a:rPr>
              <a:t>食べ放題メニューあり</a:t>
            </a:r>
          </a:p>
          <a:p>
            <a:pPr fontAlgn="base" latinLnBrk="1"/>
            <a:r>
              <a:rPr lang="ja-JP" altLang="en-US" dirty="0">
                <a:latin typeface="ＭＳ Ｐゴシック" panose="020B0600070205080204" pitchFamily="50" charset="-128"/>
                <a:ea typeface="ＭＳ Ｐゴシック" panose="020B0600070205080204" pitchFamily="50" charset="-128"/>
              </a:rPr>
              <a:t>飲み放題メニューあり</a:t>
            </a:r>
          </a:p>
          <a:p>
            <a:pPr fontAlgn="base" latinLnBrk="1"/>
            <a:r>
              <a:rPr lang="ja-JP" altLang="en-US" dirty="0">
                <a:latin typeface="ＭＳ Ｐゴシック" panose="020B0600070205080204" pitchFamily="50" charset="-128"/>
                <a:ea typeface="ＭＳ Ｐゴシック" panose="020B0600070205080204" pitchFamily="50" charset="-128"/>
              </a:rPr>
              <a:t>ランチメニュー</a:t>
            </a:r>
            <a:r>
              <a:rPr lang="ja-JP" altLang="en-US" dirty="0" smtClean="0">
                <a:latin typeface="ＭＳ Ｐゴシック" panose="020B0600070205080204" pitchFamily="50" charset="-128"/>
                <a:ea typeface="ＭＳ Ｐゴシック" panose="020B0600070205080204" pitchFamily="50" charset="-128"/>
              </a:rPr>
              <a:t>あり</a:t>
            </a:r>
            <a:endParaRPr lang="ja-JP" altLang="en-US" dirty="0">
              <a:latin typeface="ＭＳ Ｐゴシック" panose="020B0600070205080204" pitchFamily="50" charset="-128"/>
              <a:ea typeface="ＭＳ Ｐゴシック" panose="020B0600070205080204" pitchFamily="50" charset="-128"/>
            </a:endParaRPr>
          </a:p>
        </p:txBody>
      </p:sp>
      <p:sp>
        <p:nvSpPr>
          <p:cNvPr id="25" name="テキスト ボックス 24"/>
          <p:cNvSpPr txBox="1"/>
          <p:nvPr/>
        </p:nvSpPr>
        <p:spPr>
          <a:xfrm>
            <a:off x="2064839" y="4639478"/>
            <a:ext cx="1371600" cy="307777"/>
          </a:xfrm>
          <a:prstGeom prst="rect">
            <a:avLst/>
          </a:prstGeom>
          <a:noFill/>
        </p:spPr>
        <p:txBody>
          <a:bodyPr wrap="square" rtlCol="0">
            <a:spAutoFit/>
          </a:bodyPr>
          <a:lstStyle/>
          <a:p>
            <a:r>
              <a:rPr lang="ja-JP" altLang="en-US" sz="1400" dirty="0" smtClean="0"/>
              <a:t>　備考</a:t>
            </a:r>
            <a:endParaRPr kumimoji="1" lang="ja-JP" altLang="en-US" sz="1400" dirty="0"/>
          </a:p>
        </p:txBody>
      </p:sp>
      <p:sp>
        <p:nvSpPr>
          <p:cNvPr id="50" name="テキスト ボックス 49"/>
          <p:cNvSpPr txBox="1"/>
          <p:nvPr/>
        </p:nvSpPr>
        <p:spPr>
          <a:xfrm>
            <a:off x="3438520" y="2032324"/>
            <a:ext cx="255199" cy="246221"/>
          </a:xfrm>
          <a:prstGeom prst="rect">
            <a:avLst/>
          </a:prstGeom>
          <a:solidFill>
            <a:srgbClr val="FF3399"/>
          </a:solidFill>
        </p:spPr>
        <p:txBody>
          <a:bodyPr wrap="none" rtlCol="0">
            <a:spAutoFit/>
          </a:bodyPr>
          <a:lstStyle/>
          <a:p>
            <a:pPr algn="ctr"/>
            <a:r>
              <a:rPr kumimoji="1" lang="en-US" altLang="ja-JP" sz="1000" b="1" dirty="0" smtClean="0">
                <a:solidFill>
                  <a:schemeClr val="bg1"/>
                </a:solidFill>
              </a:rPr>
              <a:t>2</a:t>
            </a:r>
            <a:endParaRPr kumimoji="1" lang="ja-JP" altLang="en-US" sz="1000" b="1" dirty="0">
              <a:solidFill>
                <a:schemeClr val="bg1"/>
              </a:solidFill>
            </a:endParaRPr>
          </a:p>
        </p:txBody>
      </p:sp>
      <p:sp>
        <p:nvSpPr>
          <p:cNvPr id="49" name="テキスト ボックス 48"/>
          <p:cNvSpPr txBox="1"/>
          <p:nvPr/>
        </p:nvSpPr>
        <p:spPr>
          <a:xfrm>
            <a:off x="3440484" y="2933037"/>
            <a:ext cx="260056" cy="246221"/>
          </a:xfrm>
          <a:prstGeom prst="rect">
            <a:avLst/>
          </a:prstGeom>
          <a:solidFill>
            <a:srgbClr val="FF3399"/>
          </a:solidFill>
        </p:spPr>
        <p:txBody>
          <a:bodyPr wrap="square" rtlCol="0">
            <a:spAutoFit/>
          </a:bodyPr>
          <a:lstStyle/>
          <a:p>
            <a:pPr algn="ctr"/>
            <a:r>
              <a:rPr lang="en-US" altLang="ja-JP" sz="1000" b="1" dirty="0">
                <a:solidFill>
                  <a:schemeClr val="bg1"/>
                </a:solidFill>
              </a:rPr>
              <a:t>3</a:t>
            </a:r>
            <a:endParaRPr kumimoji="1" lang="ja-JP" altLang="en-US" sz="1000" b="1" dirty="0">
              <a:solidFill>
                <a:schemeClr val="bg1"/>
              </a:solidFill>
            </a:endParaRPr>
          </a:p>
        </p:txBody>
      </p:sp>
      <p:sp>
        <p:nvSpPr>
          <p:cNvPr id="26" name="テキスト ボックス 25"/>
          <p:cNvSpPr txBox="1"/>
          <p:nvPr/>
        </p:nvSpPr>
        <p:spPr>
          <a:xfrm>
            <a:off x="6232923" y="5779994"/>
            <a:ext cx="260056" cy="246221"/>
          </a:xfrm>
          <a:prstGeom prst="rect">
            <a:avLst/>
          </a:prstGeom>
          <a:solidFill>
            <a:srgbClr val="FF3399"/>
          </a:solidFill>
        </p:spPr>
        <p:txBody>
          <a:bodyPr wrap="square" rtlCol="0">
            <a:spAutoFit/>
          </a:bodyPr>
          <a:lstStyle/>
          <a:p>
            <a:pPr algn="ctr"/>
            <a:r>
              <a:rPr lang="en-US" altLang="ja-JP" sz="1000" b="1" dirty="0">
                <a:solidFill>
                  <a:schemeClr val="bg1"/>
                </a:solidFill>
              </a:rPr>
              <a:t>6</a:t>
            </a:r>
            <a:endParaRPr kumimoji="1" lang="en-US" altLang="ja-JP" sz="1000" b="1" dirty="0" smtClean="0">
              <a:solidFill>
                <a:schemeClr val="bg1"/>
              </a:solidFill>
            </a:endParaRPr>
          </a:p>
        </p:txBody>
      </p:sp>
      <p:sp>
        <p:nvSpPr>
          <p:cNvPr id="27" name="テキスト ボックス 26"/>
          <p:cNvSpPr txBox="1"/>
          <p:nvPr/>
        </p:nvSpPr>
        <p:spPr>
          <a:xfrm>
            <a:off x="4328568" y="5779994"/>
            <a:ext cx="260056" cy="246221"/>
          </a:xfrm>
          <a:prstGeom prst="rect">
            <a:avLst/>
          </a:prstGeom>
          <a:solidFill>
            <a:srgbClr val="FF3399"/>
          </a:solidFill>
        </p:spPr>
        <p:txBody>
          <a:bodyPr wrap="square" rtlCol="0">
            <a:spAutoFit/>
          </a:bodyPr>
          <a:lstStyle/>
          <a:p>
            <a:pPr algn="ctr"/>
            <a:r>
              <a:rPr kumimoji="1" lang="en-US" altLang="ja-JP" sz="1000" b="1" dirty="0" smtClean="0">
                <a:solidFill>
                  <a:schemeClr val="bg1"/>
                </a:solidFill>
              </a:rPr>
              <a:t>5</a:t>
            </a:r>
          </a:p>
        </p:txBody>
      </p:sp>
      <p:sp>
        <p:nvSpPr>
          <p:cNvPr id="42" name="テキスト ボックス 41"/>
          <p:cNvSpPr txBox="1"/>
          <p:nvPr/>
        </p:nvSpPr>
        <p:spPr>
          <a:xfrm>
            <a:off x="3433663" y="4080573"/>
            <a:ext cx="260056" cy="246221"/>
          </a:xfrm>
          <a:prstGeom prst="rect">
            <a:avLst/>
          </a:prstGeom>
          <a:solidFill>
            <a:srgbClr val="FF3399"/>
          </a:solidFill>
        </p:spPr>
        <p:txBody>
          <a:bodyPr wrap="square" rtlCol="0">
            <a:spAutoFit/>
          </a:bodyPr>
          <a:lstStyle/>
          <a:p>
            <a:pPr algn="ctr"/>
            <a:r>
              <a:rPr kumimoji="1" lang="en-US" altLang="ja-JP" sz="1000" b="1" dirty="0" smtClean="0">
                <a:solidFill>
                  <a:schemeClr val="bg1"/>
                </a:solidFill>
              </a:rPr>
              <a:t>4</a:t>
            </a:r>
          </a:p>
        </p:txBody>
      </p:sp>
      <p:sp>
        <p:nvSpPr>
          <p:cNvPr id="5" name="テキスト ボックス 4"/>
          <p:cNvSpPr txBox="1"/>
          <p:nvPr/>
        </p:nvSpPr>
        <p:spPr>
          <a:xfrm>
            <a:off x="8364775" y="2606133"/>
            <a:ext cx="3633746" cy="261610"/>
          </a:xfrm>
          <a:prstGeom prst="rect">
            <a:avLst/>
          </a:prstGeom>
          <a:noFill/>
        </p:spPr>
        <p:txBody>
          <a:bodyPr wrap="square" rtlCol="0">
            <a:spAutoFit/>
          </a:bodyPr>
          <a:lstStyle/>
          <a:p>
            <a:r>
              <a:rPr lang="en-US" altLang="ja-JP" sz="1100" dirty="0" smtClean="0">
                <a:solidFill>
                  <a:srgbClr val="FF0000"/>
                </a:solidFill>
                <a:latin typeface="+mn-ea"/>
              </a:rPr>
              <a:t>※No.1</a:t>
            </a:r>
            <a:r>
              <a:rPr lang="ja-JP" altLang="en-US" sz="1100" dirty="0" smtClean="0">
                <a:solidFill>
                  <a:srgbClr val="FF0000"/>
                </a:solidFill>
                <a:latin typeface="+mn-ea"/>
              </a:rPr>
              <a:t>～</a:t>
            </a:r>
            <a:r>
              <a:rPr lang="en-US" altLang="ja-JP" sz="1100" dirty="0" smtClean="0">
                <a:solidFill>
                  <a:srgbClr val="FF0000"/>
                </a:solidFill>
                <a:latin typeface="+mn-ea"/>
              </a:rPr>
              <a:t>4</a:t>
            </a:r>
            <a:r>
              <a:rPr lang="ja-JP" altLang="en-US" sz="1100" dirty="0" smtClean="0">
                <a:solidFill>
                  <a:srgbClr val="FF0000"/>
                </a:solidFill>
                <a:latin typeface="+mn-ea"/>
              </a:rPr>
              <a:t>の項目は登録されている値を予め設定しておく</a:t>
            </a:r>
            <a:endParaRPr kumimoji="1" lang="ja-JP" altLang="en-US" sz="1100" dirty="0">
              <a:solidFill>
                <a:srgbClr val="FF0000"/>
              </a:solidFill>
              <a:latin typeface="+mn-ea"/>
            </a:endParaRPr>
          </a:p>
        </p:txBody>
      </p:sp>
    </p:spTree>
    <p:extLst>
      <p:ext uri="{BB962C8B-B14F-4D97-AF65-F5344CB8AC3E}">
        <p14:creationId xmlns:p14="http://schemas.microsoft.com/office/powerpoint/2010/main" val="3166558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タイトル 16"/>
          <p:cNvSpPr>
            <a:spLocks noGrp="1"/>
          </p:cNvSpPr>
          <p:nvPr>
            <p:ph type="title"/>
          </p:nvPr>
        </p:nvSpPr>
        <p:spPr/>
        <p:txBody>
          <a:bodyPr/>
          <a:lstStyle/>
          <a:p>
            <a:pPr eaLnBrk="1" hangingPunct="1"/>
            <a:r>
              <a:rPr lang="ja-JP" altLang="en-US" dirty="0" smtClean="0">
                <a:latin typeface="メイリオ" pitchFamily="50" charset="-128"/>
                <a:ea typeface="メイリオ" pitchFamily="50" charset="-128"/>
                <a:cs typeface="メイリオ" pitchFamily="50" charset="-128"/>
              </a:rPr>
              <a:t>画面遷移図</a:t>
            </a:r>
          </a:p>
        </p:txBody>
      </p:sp>
      <p:sp>
        <p:nvSpPr>
          <p:cNvPr id="3" name="角丸四角形 2"/>
          <p:cNvSpPr/>
          <p:nvPr/>
        </p:nvSpPr>
        <p:spPr bwMode="auto">
          <a:xfrm>
            <a:off x="315883" y="939338"/>
            <a:ext cx="1945178" cy="34913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kumimoji="1" lang="en-US" altLang="ja-JP" sz="1200" dirty="0" smtClean="0">
                <a:latin typeface="メイリオ" panose="020B0604030504040204" pitchFamily="50" charset="-128"/>
                <a:ea typeface="メイリオ" panose="020B0604030504040204" pitchFamily="50" charset="-128"/>
              </a:rPr>
              <a:t>100.</a:t>
            </a:r>
            <a:r>
              <a:rPr kumimoji="1" lang="ja-JP" altLang="en-US" sz="1200" dirty="0" smtClean="0">
                <a:latin typeface="メイリオ" panose="020B0604030504040204" pitchFamily="50" charset="-128"/>
                <a:ea typeface="メイリオ" panose="020B0604030504040204" pitchFamily="50" charset="-128"/>
              </a:rPr>
              <a:t>ログイン画面</a:t>
            </a:r>
            <a:endParaRPr kumimoji="1" lang="en-US" altLang="ja-JP" sz="1200" dirty="0" smtClean="0">
              <a:latin typeface="メイリオ" panose="020B0604030504040204" pitchFamily="50" charset="-128"/>
              <a:ea typeface="メイリオ" panose="020B0604030504040204" pitchFamily="50" charset="-128"/>
            </a:endParaRPr>
          </a:p>
        </p:txBody>
      </p:sp>
      <p:sp>
        <p:nvSpPr>
          <p:cNvPr id="137" name="角丸四角形 136"/>
          <p:cNvSpPr/>
          <p:nvPr/>
        </p:nvSpPr>
        <p:spPr bwMode="auto">
          <a:xfrm>
            <a:off x="1637607" y="1730815"/>
            <a:ext cx="1945178" cy="34913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lang="en-US" altLang="ja-JP" sz="1200" dirty="0" smtClean="0">
                <a:latin typeface="メイリオ" panose="020B0604030504040204" pitchFamily="50" charset="-128"/>
                <a:ea typeface="メイリオ" panose="020B0604030504040204" pitchFamily="50" charset="-128"/>
              </a:rPr>
              <a:t>200.</a:t>
            </a:r>
            <a:r>
              <a:rPr lang="ja-JP" altLang="en-US" sz="1200" dirty="0" smtClean="0">
                <a:latin typeface="メイリオ" panose="020B0604030504040204" pitchFamily="50" charset="-128"/>
                <a:ea typeface="メイリオ" panose="020B0604030504040204" pitchFamily="50" charset="-128"/>
              </a:rPr>
              <a:t>カテゴリ一覧</a:t>
            </a:r>
            <a:r>
              <a:rPr kumimoji="1" lang="ja-JP" altLang="en-US" sz="1200" dirty="0" smtClean="0">
                <a:latin typeface="メイリオ" panose="020B0604030504040204" pitchFamily="50" charset="-128"/>
                <a:ea typeface="メイリオ" panose="020B0604030504040204" pitchFamily="50" charset="-128"/>
              </a:rPr>
              <a:t>画面</a:t>
            </a:r>
            <a:endParaRPr kumimoji="1" lang="en-US" altLang="ja-JP" sz="1200" dirty="0" smtClean="0">
              <a:latin typeface="メイリオ" panose="020B0604030504040204" pitchFamily="50" charset="-128"/>
              <a:ea typeface="メイリオ" panose="020B0604030504040204" pitchFamily="50" charset="-128"/>
            </a:endParaRPr>
          </a:p>
        </p:txBody>
      </p:sp>
      <p:sp>
        <p:nvSpPr>
          <p:cNvPr id="152" name="角丸四角形 151"/>
          <p:cNvSpPr/>
          <p:nvPr/>
        </p:nvSpPr>
        <p:spPr bwMode="auto">
          <a:xfrm>
            <a:off x="4206239" y="1730815"/>
            <a:ext cx="1945178" cy="34913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lang="en-US" altLang="ja-JP" sz="1200" dirty="0" smtClean="0">
                <a:latin typeface="メイリオ" panose="020B0604030504040204" pitchFamily="50" charset="-128"/>
                <a:ea typeface="メイリオ" panose="020B0604030504040204" pitchFamily="50" charset="-128"/>
              </a:rPr>
              <a:t>201.</a:t>
            </a:r>
            <a:r>
              <a:rPr lang="ja-JP" altLang="en-US" sz="1200" dirty="0" smtClean="0">
                <a:latin typeface="メイリオ" panose="020B0604030504040204" pitchFamily="50" charset="-128"/>
                <a:ea typeface="メイリオ" panose="020B0604030504040204" pitchFamily="50" charset="-128"/>
              </a:rPr>
              <a:t>カテゴリ名変更画面</a:t>
            </a:r>
            <a:endParaRPr lang="en-US" altLang="ja-JP" sz="1200" dirty="0" smtClean="0">
              <a:latin typeface="メイリオ" panose="020B0604030504040204" pitchFamily="50" charset="-128"/>
              <a:ea typeface="メイリオ" panose="020B0604030504040204" pitchFamily="50" charset="-128"/>
            </a:endParaRPr>
          </a:p>
        </p:txBody>
      </p:sp>
      <p:sp>
        <p:nvSpPr>
          <p:cNvPr id="153" name="角丸四角形 152"/>
          <p:cNvSpPr/>
          <p:nvPr/>
        </p:nvSpPr>
        <p:spPr bwMode="auto">
          <a:xfrm>
            <a:off x="2261061" y="2655296"/>
            <a:ext cx="1945178" cy="34082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lang="en-US" altLang="ja-JP" sz="1200" dirty="0" smtClean="0">
                <a:latin typeface="メイリオ" panose="020B0604030504040204" pitchFamily="50" charset="-128"/>
                <a:ea typeface="メイリオ" panose="020B0604030504040204" pitchFamily="50" charset="-128"/>
              </a:rPr>
              <a:t>300.</a:t>
            </a:r>
            <a:r>
              <a:rPr lang="ja-JP" altLang="en-US" sz="1200" dirty="0" smtClean="0">
                <a:latin typeface="メイリオ" panose="020B0604030504040204" pitchFamily="50" charset="-128"/>
                <a:ea typeface="メイリオ" panose="020B0604030504040204" pitchFamily="50" charset="-128"/>
              </a:rPr>
              <a:t>行きつけ一覧</a:t>
            </a:r>
            <a:r>
              <a:rPr kumimoji="1" lang="ja-JP" altLang="en-US" sz="1200" dirty="0" smtClean="0">
                <a:latin typeface="メイリオ" panose="020B0604030504040204" pitchFamily="50" charset="-128"/>
                <a:ea typeface="メイリオ" panose="020B0604030504040204" pitchFamily="50" charset="-128"/>
              </a:rPr>
              <a:t>画面</a:t>
            </a:r>
            <a:endParaRPr kumimoji="1" lang="en-US" altLang="ja-JP" sz="1200" dirty="0" smtClean="0">
              <a:latin typeface="メイリオ" panose="020B0604030504040204" pitchFamily="50" charset="-128"/>
              <a:ea typeface="メイリオ" panose="020B0604030504040204" pitchFamily="50" charset="-128"/>
            </a:endParaRPr>
          </a:p>
        </p:txBody>
      </p:sp>
      <p:sp>
        <p:nvSpPr>
          <p:cNvPr id="155" name="角丸四角形 154"/>
          <p:cNvSpPr/>
          <p:nvPr/>
        </p:nvSpPr>
        <p:spPr bwMode="auto">
          <a:xfrm>
            <a:off x="4796444" y="2646986"/>
            <a:ext cx="1945178" cy="34913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lang="en-US" altLang="ja-JP" sz="1200" dirty="0" smtClean="0">
                <a:latin typeface="メイリオ" panose="020B0604030504040204" pitchFamily="50" charset="-128"/>
                <a:ea typeface="メイリオ" panose="020B0604030504040204" pitchFamily="50" charset="-128"/>
              </a:rPr>
              <a:t>301.</a:t>
            </a:r>
            <a:r>
              <a:rPr lang="ja-JP" altLang="en-US" sz="1200" dirty="0">
                <a:latin typeface="メイリオ" panose="020B0604030504040204" pitchFamily="50" charset="-128"/>
                <a:ea typeface="メイリオ" panose="020B0604030504040204" pitchFamily="50" charset="-128"/>
              </a:rPr>
              <a:t>行きつけ</a:t>
            </a:r>
            <a:r>
              <a:rPr lang="ja-JP" altLang="en-US" sz="1200" dirty="0" smtClean="0">
                <a:latin typeface="メイリオ" panose="020B0604030504040204" pitchFamily="50" charset="-128"/>
                <a:ea typeface="メイリオ" panose="020B0604030504040204" pitchFamily="50" charset="-128"/>
              </a:rPr>
              <a:t>追加</a:t>
            </a:r>
            <a:r>
              <a:rPr kumimoji="1" lang="ja-JP" altLang="en-US" sz="1200" dirty="0" smtClean="0">
                <a:latin typeface="メイリオ" panose="020B0604030504040204" pitchFamily="50" charset="-128"/>
                <a:ea typeface="メイリオ" panose="020B0604030504040204" pitchFamily="50" charset="-128"/>
              </a:rPr>
              <a:t>画面</a:t>
            </a:r>
            <a:endParaRPr kumimoji="1" lang="en-US" altLang="ja-JP" sz="1200" dirty="0" smtClean="0">
              <a:latin typeface="メイリオ" panose="020B0604030504040204" pitchFamily="50" charset="-128"/>
              <a:ea typeface="メイリオ" panose="020B0604030504040204" pitchFamily="50" charset="-128"/>
            </a:endParaRPr>
          </a:p>
        </p:txBody>
      </p:sp>
      <p:cxnSp>
        <p:nvCxnSpPr>
          <p:cNvPr id="8" name="直線矢印コネクタ 7"/>
          <p:cNvCxnSpPr>
            <a:stCxn id="137" idx="3"/>
            <a:endCxn id="152" idx="1"/>
          </p:cNvCxnSpPr>
          <p:nvPr/>
        </p:nvCxnSpPr>
        <p:spPr bwMode="auto">
          <a:xfrm>
            <a:off x="3582785" y="1905383"/>
            <a:ext cx="623454" cy="0"/>
          </a:xfrm>
          <a:prstGeom prst="straightConnector1">
            <a:avLst/>
          </a:prstGeom>
          <a:noFill/>
          <a:ln w="19050">
            <a:solidFill>
              <a:srgbClr val="92D050"/>
            </a:solidFill>
            <a:round/>
            <a:headEnd type="none" w="med" len="med"/>
            <a:tailEnd type="triangle"/>
          </a:ln>
          <a:effectLst/>
        </p:spPr>
      </p:cxnSp>
      <p:cxnSp>
        <p:nvCxnSpPr>
          <p:cNvPr id="10" name="カギ線コネクタ 9"/>
          <p:cNvCxnSpPr>
            <a:stCxn id="137" idx="2"/>
            <a:endCxn id="153" idx="0"/>
          </p:cNvCxnSpPr>
          <p:nvPr/>
        </p:nvCxnSpPr>
        <p:spPr bwMode="auto">
          <a:xfrm rot="16200000" flipH="1">
            <a:off x="2634250" y="2055896"/>
            <a:ext cx="575346" cy="623454"/>
          </a:xfrm>
          <a:prstGeom prst="bentConnector3">
            <a:avLst/>
          </a:prstGeom>
          <a:noFill/>
          <a:ln w="19050">
            <a:solidFill>
              <a:srgbClr val="92D050"/>
            </a:solidFill>
            <a:round/>
            <a:headEnd type="none" w="med" len="med"/>
            <a:tailEnd type="triangle"/>
          </a:ln>
          <a:effectLst/>
        </p:spPr>
      </p:cxnSp>
      <p:cxnSp>
        <p:nvCxnSpPr>
          <p:cNvPr id="12" name="直線矢印コネクタ 11"/>
          <p:cNvCxnSpPr>
            <a:stCxn id="153" idx="3"/>
            <a:endCxn id="155" idx="1"/>
          </p:cNvCxnSpPr>
          <p:nvPr/>
        </p:nvCxnSpPr>
        <p:spPr bwMode="auto">
          <a:xfrm flipV="1">
            <a:off x="4206239" y="2821554"/>
            <a:ext cx="590205" cy="4155"/>
          </a:xfrm>
          <a:prstGeom prst="straightConnector1">
            <a:avLst/>
          </a:prstGeom>
          <a:noFill/>
          <a:ln w="19050">
            <a:solidFill>
              <a:srgbClr val="92D050"/>
            </a:solidFill>
            <a:round/>
            <a:headEnd type="none" w="med" len="med"/>
            <a:tailEnd type="triangle"/>
          </a:ln>
          <a:effectLst/>
        </p:spPr>
      </p:cxnSp>
      <p:cxnSp>
        <p:nvCxnSpPr>
          <p:cNvPr id="14" name="カギ線コネクタ 13"/>
          <p:cNvCxnSpPr>
            <a:stCxn id="3" idx="2"/>
            <a:endCxn id="137" idx="0"/>
          </p:cNvCxnSpPr>
          <p:nvPr/>
        </p:nvCxnSpPr>
        <p:spPr bwMode="auto">
          <a:xfrm rot="16200000" flipH="1">
            <a:off x="1728163" y="848782"/>
            <a:ext cx="442342" cy="1321724"/>
          </a:xfrm>
          <a:prstGeom prst="bentConnector3">
            <a:avLst/>
          </a:prstGeom>
          <a:noFill/>
          <a:ln w="19050">
            <a:solidFill>
              <a:srgbClr val="92D050"/>
            </a:solidFill>
            <a:round/>
            <a:headEnd type="none" w="med" len="med"/>
            <a:tailEnd type="triangle"/>
          </a:ln>
          <a:effectLst/>
        </p:spPr>
      </p:cxnSp>
      <p:sp>
        <p:nvSpPr>
          <p:cNvPr id="20" name="角丸四角形 19"/>
          <p:cNvSpPr/>
          <p:nvPr/>
        </p:nvSpPr>
        <p:spPr bwMode="auto">
          <a:xfrm>
            <a:off x="6774871" y="1730814"/>
            <a:ext cx="1945178" cy="34913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lang="en-US" altLang="ja-JP" sz="1200" dirty="0" smtClean="0">
                <a:latin typeface="メイリオ" panose="020B0604030504040204" pitchFamily="50" charset="-128"/>
                <a:ea typeface="メイリオ" panose="020B0604030504040204" pitchFamily="50" charset="-128"/>
              </a:rPr>
              <a:t>200.</a:t>
            </a:r>
            <a:r>
              <a:rPr lang="ja-JP" altLang="en-US" sz="1200" dirty="0" smtClean="0">
                <a:latin typeface="メイリオ" panose="020B0604030504040204" pitchFamily="50" charset="-128"/>
                <a:ea typeface="メイリオ" panose="020B0604030504040204" pitchFamily="50" charset="-128"/>
              </a:rPr>
              <a:t>カテゴリ一覧</a:t>
            </a:r>
            <a:r>
              <a:rPr kumimoji="1" lang="ja-JP" altLang="en-US" sz="1200" dirty="0" smtClean="0">
                <a:latin typeface="メイリオ" panose="020B0604030504040204" pitchFamily="50" charset="-128"/>
                <a:ea typeface="メイリオ" panose="020B0604030504040204" pitchFamily="50" charset="-128"/>
              </a:rPr>
              <a:t>画面</a:t>
            </a:r>
            <a:endParaRPr kumimoji="1" lang="en-US" altLang="ja-JP" sz="1200" dirty="0" smtClean="0">
              <a:latin typeface="メイリオ" panose="020B0604030504040204" pitchFamily="50" charset="-128"/>
              <a:ea typeface="メイリオ" panose="020B0604030504040204" pitchFamily="50" charset="-128"/>
            </a:endParaRPr>
          </a:p>
        </p:txBody>
      </p:sp>
      <p:sp>
        <p:nvSpPr>
          <p:cNvPr id="21" name="角丸四角形 20"/>
          <p:cNvSpPr/>
          <p:nvPr/>
        </p:nvSpPr>
        <p:spPr bwMode="auto">
          <a:xfrm>
            <a:off x="7331827" y="2658834"/>
            <a:ext cx="1945178" cy="34082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lang="en-US" altLang="ja-JP" sz="1200" dirty="0" smtClean="0">
                <a:latin typeface="メイリオ" panose="020B0604030504040204" pitchFamily="50" charset="-128"/>
                <a:ea typeface="メイリオ" panose="020B0604030504040204" pitchFamily="50" charset="-128"/>
              </a:rPr>
              <a:t>300.</a:t>
            </a:r>
            <a:r>
              <a:rPr lang="ja-JP" altLang="en-US" sz="1200" dirty="0">
                <a:latin typeface="メイリオ" panose="020B0604030504040204" pitchFamily="50" charset="-128"/>
                <a:ea typeface="メイリオ" panose="020B0604030504040204" pitchFamily="50" charset="-128"/>
              </a:rPr>
              <a:t>行きつけ</a:t>
            </a:r>
            <a:r>
              <a:rPr lang="ja-JP" altLang="en-US" sz="1200" dirty="0" smtClean="0">
                <a:latin typeface="メイリオ" panose="020B0604030504040204" pitchFamily="50" charset="-128"/>
                <a:ea typeface="メイリオ" panose="020B0604030504040204" pitchFamily="50" charset="-128"/>
              </a:rPr>
              <a:t>一覧</a:t>
            </a:r>
            <a:r>
              <a:rPr kumimoji="1" lang="ja-JP" altLang="en-US" sz="1200" dirty="0" smtClean="0">
                <a:latin typeface="メイリオ" panose="020B0604030504040204" pitchFamily="50" charset="-128"/>
                <a:ea typeface="メイリオ" panose="020B0604030504040204" pitchFamily="50" charset="-128"/>
              </a:rPr>
              <a:t>画面</a:t>
            </a:r>
            <a:endParaRPr kumimoji="1" lang="en-US" altLang="ja-JP" sz="1200" dirty="0" smtClean="0">
              <a:latin typeface="メイリオ" panose="020B0604030504040204" pitchFamily="50" charset="-128"/>
              <a:ea typeface="メイリオ" panose="020B0604030504040204" pitchFamily="50" charset="-128"/>
            </a:endParaRPr>
          </a:p>
        </p:txBody>
      </p:sp>
      <p:cxnSp>
        <p:nvCxnSpPr>
          <p:cNvPr id="22" name="直線矢印コネクタ 21"/>
          <p:cNvCxnSpPr/>
          <p:nvPr/>
        </p:nvCxnSpPr>
        <p:spPr bwMode="auto">
          <a:xfrm>
            <a:off x="6151417" y="1884982"/>
            <a:ext cx="623454" cy="0"/>
          </a:xfrm>
          <a:prstGeom prst="straightConnector1">
            <a:avLst/>
          </a:prstGeom>
          <a:noFill/>
          <a:ln w="19050">
            <a:solidFill>
              <a:srgbClr val="92D050"/>
            </a:solidFill>
            <a:round/>
            <a:headEnd type="none" w="med" len="med"/>
            <a:tailEnd type="triangle"/>
          </a:ln>
          <a:effectLst/>
        </p:spPr>
      </p:cxnSp>
      <p:cxnSp>
        <p:nvCxnSpPr>
          <p:cNvPr id="23" name="直線矢印コネクタ 22"/>
          <p:cNvCxnSpPr/>
          <p:nvPr/>
        </p:nvCxnSpPr>
        <p:spPr bwMode="auto">
          <a:xfrm>
            <a:off x="6741622" y="2829246"/>
            <a:ext cx="623454" cy="0"/>
          </a:xfrm>
          <a:prstGeom prst="straightConnector1">
            <a:avLst/>
          </a:prstGeom>
          <a:noFill/>
          <a:ln w="19050">
            <a:solidFill>
              <a:srgbClr val="92D050"/>
            </a:solidFill>
            <a:round/>
            <a:headEnd type="none" w="med" len="med"/>
            <a:tailEnd type="triangle"/>
          </a:ln>
          <a:effectLst/>
        </p:spPr>
      </p:cxnSp>
      <p:sp>
        <p:nvSpPr>
          <p:cNvPr id="24" name="角丸四角形 23"/>
          <p:cNvSpPr/>
          <p:nvPr/>
        </p:nvSpPr>
        <p:spPr bwMode="auto">
          <a:xfrm>
            <a:off x="4796444" y="3388589"/>
            <a:ext cx="2086494" cy="34913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lang="en-US" altLang="ja-JP" sz="1200" dirty="0" smtClean="0">
                <a:latin typeface="メイリオ" panose="020B0604030504040204" pitchFamily="50" charset="-128"/>
                <a:ea typeface="メイリオ" panose="020B0604030504040204" pitchFamily="50" charset="-128"/>
              </a:rPr>
              <a:t>302.</a:t>
            </a:r>
            <a:r>
              <a:rPr lang="ja-JP" altLang="en-US" sz="1200" dirty="0" smtClean="0">
                <a:latin typeface="メイリオ" panose="020B0604030504040204" pitchFamily="50" charset="-128"/>
                <a:ea typeface="メイリオ" panose="020B0604030504040204" pitchFamily="50" charset="-128"/>
              </a:rPr>
              <a:t>行きつけ編集</a:t>
            </a:r>
            <a:r>
              <a:rPr kumimoji="1" lang="ja-JP" altLang="en-US" sz="1200" dirty="0" smtClean="0">
                <a:latin typeface="メイリオ" panose="020B0604030504040204" pitchFamily="50" charset="-128"/>
                <a:ea typeface="メイリオ" panose="020B0604030504040204" pitchFamily="50" charset="-128"/>
              </a:rPr>
              <a:t>画面</a:t>
            </a:r>
            <a:endParaRPr kumimoji="1" lang="en-US" altLang="ja-JP" sz="1200" dirty="0" smtClean="0">
              <a:latin typeface="メイリオ" panose="020B0604030504040204" pitchFamily="50" charset="-128"/>
              <a:ea typeface="メイリオ" panose="020B0604030504040204" pitchFamily="50" charset="-128"/>
            </a:endParaRPr>
          </a:p>
        </p:txBody>
      </p:sp>
      <p:sp>
        <p:nvSpPr>
          <p:cNvPr id="26" name="角丸四角形 25"/>
          <p:cNvSpPr/>
          <p:nvPr/>
        </p:nvSpPr>
        <p:spPr bwMode="auto">
          <a:xfrm>
            <a:off x="7331827" y="3383192"/>
            <a:ext cx="1945178" cy="34082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lang="en-US" altLang="ja-JP" sz="1200" dirty="0" smtClean="0">
                <a:latin typeface="メイリオ" panose="020B0604030504040204" pitchFamily="50" charset="-128"/>
                <a:ea typeface="メイリオ" panose="020B0604030504040204" pitchFamily="50" charset="-128"/>
              </a:rPr>
              <a:t>300.</a:t>
            </a:r>
            <a:r>
              <a:rPr lang="ja-JP" altLang="en-US" sz="1200" dirty="0">
                <a:latin typeface="メイリオ" panose="020B0604030504040204" pitchFamily="50" charset="-128"/>
                <a:ea typeface="メイリオ" panose="020B0604030504040204" pitchFamily="50" charset="-128"/>
              </a:rPr>
              <a:t>行きつけ</a:t>
            </a:r>
            <a:r>
              <a:rPr lang="ja-JP" altLang="en-US" sz="1200" dirty="0" smtClean="0">
                <a:latin typeface="メイリオ" panose="020B0604030504040204" pitchFamily="50" charset="-128"/>
                <a:ea typeface="メイリオ" panose="020B0604030504040204" pitchFamily="50" charset="-128"/>
              </a:rPr>
              <a:t>一覧</a:t>
            </a:r>
            <a:r>
              <a:rPr kumimoji="1" lang="ja-JP" altLang="en-US" sz="1200" dirty="0" smtClean="0">
                <a:latin typeface="メイリオ" panose="020B0604030504040204" pitchFamily="50" charset="-128"/>
                <a:ea typeface="メイリオ" panose="020B0604030504040204" pitchFamily="50" charset="-128"/>
              </a:rPr>
              <a:t>画面</a:t>
            </a:r>
            <a:endParaRPr kumimoji="1" lang="en-US" altLang="ja-JP" sz="1200" dirty="0" smtClean="0">
              <a:latin typeface="メイリオ" panose="020B0604030504040204" pitchFamily="50" charset="-128"/>
              <a:ea typeface="メイリオ" panose="020B0604030504040204" pitchFamily="50" charset="-128"/>
            </a:endParaRPr>
          </a:p>
        </p:txBody>
      </p:sp>
      <p:cxnSp>
        <p:nvCxnSpPr>
          <p:cNvPr id="27" name="直線矢印コネクタ 26"/>
          <p:cNvCxnSpPr>
            <a:stCxn id="24" idx="3"/>
          </p:cNvCxnSpPr>
          <p:nvPr/>
        </p:nvCxnSpPr>
        <p:spPr bwMode="auto">
          <a:xfrm flipV="1">
            <a:off x="6882938" y="3563156"/>
            <a:ext cx="480752" cy="1"/>
          </a:xfrm>
          <a:prstGeom prst="straightConnector1">
            <a:avLst/>
          </a:prstGeom>
          <a:noFill/>
          <a:ln w="19050">
            <a:solidFill>
              <a:srgbClr val="92D050"/>
            </a:solidFill>
            <a:round/>
            <a:headEnd type="none" w="med" len="med"/>
            <a:tailEnd type="triangle"/>
          </a:ln>
          <a:effectLst/>
        </p:spPr>
      </p:cxnSp>
      <p:cxnSp>
        <p:nvCxnSpPr>
          <p:cNvPr id="19" name="カギ線コネクタ 18"/>
          <p:cNvCxnSpPr>
            <a:endCxn id="24" idx="1"/>
          </p:cNvCxnSpPr>
          <p:nvPr/>
        </p:nvCxnSpPr>
        <p:spPr bwMode="auto">
          <a:xfrm rot="16200000" flipH="1">
            <a:off x="4281936" y="3048649"/>
            <a:ext cx="733912" cy="295104"/>
          </a:xfrm>
          <a:prstGeom prst="bentConnector2">
            <a:avLst/>
          </a:prstGeom>
          <a:noFill/>
          <a:ln w="19050">
            <a:solidFill>
              <a:srgbClr val="92D050"/>
            </a:solidFill>
            <a:round/>
            <a:headEnd type="none" w="med" len="med"/>
            <a:tailEnd type="triangle"/>
          </a:ln>
          <a:effectLst/>
        </p:spPr>
      </p:cxnSp>
    </p:spTree>
    <p:extLst>
      <p:ext uri="{BB962C8B-B14F-4D97-AF65-F5344CB8AC3E}">
        <p14:creationId xmlns:p14="http://schemas.microsoft.com/office/powerpoint/2010/main" val="1331555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6"/>
          <p:cNvSpPr>
            <a:spLocks noGrp="1"/>
          </p:cNvSpPr>
          <p:nvPr>
            <p:ph type="title"/>
          </p:nvPr>
        </p:nvSpPr>
        <p:spPr/>
        <p:txBody>
          <a:bodyPr/>
          <a:lstStyle/>
          <a:p>
            <a:pPr eaLnBrk="1" hangingPunct="1"/>
            <a:r>
              <a:rPr lang="en-US" altLang="ja-JP" dirty="0" smtClean="0">
                <a:latin typeface="メイリオ" pitchFamily="50" charset="-128"/>
                <a:ea typeface="メイリオ" pitchFamily="50" charset="-128"/>
                <a:cs typeface="メイリオ" pitchFamily="50" charset="-128"/>
              </a:rPr>
              <a:t>100.</a:t>
            </a:r>
            <a:r>
              <a:rPr lang="ja-JP" altLang="en-US" dirty="0" smtClean="0">
                <a:latin typeface="メイリオ" pitchFamily="50" charset="-128"/>
                <a:ea typeface="メイリオ" pitchFamily="50" charset="-128"/>
                <a:cs typeface="メイリオ" pitchFamily="50" charset="-128"/>
              </a:rPr>
              <a:t>ログイン画面</a:t>
            </a:r>
          </a:p>
        </p:txBody>
      </p:sp>
      <p:sp>
        <p:nvSpPr>
          <p:cNvPr id="57" name="正方形/長方形 56"/>
          <p:cNvSpPr/>
          <p:nvPr/>
        </p:nvSpPr>
        <p:spPr bwMode="auto">
          <a:xfrm>
            <a:off x="1003418" y="533363"/>
            <a:ext cx="6327684" cy="5238186"/>
          </a:xfrm>
          <a:prstGeom prst="rect">
            <a:avLst/>
          </a:prstGeom>
          <a:solidFill>
            <a:schemeClr val="bg1"/>
          </a:solidFill>
          <a:ln w="9525" cap="flat" cmpd="sng" algn="ctr">
            <a:solidFill>
              <a:srgbClr val="333333"/>
            </a:solidFill>
            <a:prstDash val="solid"/>
            <a:round/>
            <a:headEnd type="none" w="med" len="med"/>
            <a:tailEnd type="none" w="med" len="med"/>
          </a:ln>
          <a:effectLst/>
        </p:spPr>
        <p:txBody>
          <a:bodyPr vert="horz" wrap="none" lIns="65314" tIns="32657" rIns="65314" bIns="32657" numCol="1" rtlCol="0" anchor="t" anchorCtr="0" compatLnSpc="1">
            <a:prstTxWarp prst="textNoShape">
              <a:avLst/>
            </a:prstTxWarp>
          </a:bodyPr>
          <a:lstStyle/>
          <a:p>
            <a:pPr defTabSz="913965" fontAlgn="base">
              <a:spcBef>
                <a:spcPct val="0"/>
              </a:spcBef>
              <a:spcAft>
                <a:spcPct val="0"/>
              </a:spcAft>
            </a:pPr>
            <a:r>
              <a:rPr lang="ja-JP" altLang="en-US" sz="1000" dirty="0">
                <a:solidFill>
                  <a:srgbClr val="000000"/>
                </a:solidFill>
                <a:latin typeface="メイリオ" pitchFamily="50" charset="-128"/>
                <a:ea typeface="メイリオ" pitchFamily="50" charset="-128"/>
              </a:rPr>
              <a:t>　</a:t>
            </a:r>
            <a:endParaRPr lang="en-US" altLang="ja-JP" sz="1000" dirty="0">
              <a:solidFill>
                <a:srgbClr val="000000"/>
              </a:solidFill>
              <a:latin typeface="メイリオ" pitchFamily="50" charset="-128"/>
              <a:ea typeface="メイリオ" pitchFamily="50" charset="-128"/>
            </a:endParaRPr>
          </a:p>
          <a:p>
            <a:pPr defTabSz="913965" fontAlgn="base">
              <a:spcBef>
                <a:spcPct val="0"/>
              </a:spcBef>
              <a:spcAft>
                <a:spcPct val="0"/>
              </a:spcAft>
            </a:pPr>
            <a:endParaRPr lang="en-US" altLang="ja-JP" sz="1000" dirty="0">
              <a:solidFill>
                <a:srgbClr val="000000"/>
              </a:solidFill>
              <a:latin typeface="メイリオ" pitchFamily="50" charset="-128"/>
              <a:ea typeface="メイリオ" pitchFamily="50" charset="-128"/>
            </a:endParaRPr>
          </a:p>
          <a:p>
            <a:pPr defTabSz="913965" fontAlgn="base">
              <a:spcBef>
                <a:spcPct val="0"/>
              </a:spcBef>
              <a:spcAft>
                <a:spcPct val="0"/>
              </a:spcAft>
            </a:pPr>
            <a:r>
              <a:rPr lang="ja-JP" altLang="en-US" sz="1000" dirty="0">
                <a:solidFill>
                  <a:srgbClr val="000000"/>
                </a:solidFill>
                <a:latin typeface="メイリオ" pitchFamily="50" charset="-128"/>
                <a:ea typeface="メイリオ" pitchFamily="50" charset="-128"/>
              </a:rPr>
              <a:t>　</a:t>
            </a:r>
            <a:endParaRPr lang="en-US" altLang="ja-JP" sz="1000" dirty="0">
              <a:solidFill>
                <a:srgbClr val="000000"/>
              </a:solidFill>
              <a:latin typeface="メイリオ" pitchFamily="50" charset="-128"/>
              <a:ea typeface="メイリオ" pitchFamily="50" charset="-128"/>
            </a:endParaRPr>
          </a:p>
        </p:txBody>
      </p:sp>
      <p:graphicFrame>
        <p:nvGraphicFramePr>
          <p:cNvPr id="25" name="Group 116"/>
          <p:cNvGraphicFramePr>
            <a:graphicFrameLocks/>
          </p:cNvGraphicFramePr>
          <p:nvPr>
            <p:extLst/>
          </p:nvPr>
        </p:nvGraphicFramePr>
        <p:xfrm>
          <a:off x="7953378" y="571599"/>
          <a:ext cx="3257961" cy="1872380"/>
        </p:xfrm>
        <a:graphic>
          <a:graphicData uri="http://schemas.openxmlformats.org/drawingml/2006/table">
            <a:tbl>
              <a:tblPr/>
              <a:tblGrid>
                <a:gridCol w="311719"/>
                <a:gridCol w="2946242"/>
              </a:tblGrid>
              <a:tr h="229261">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No</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ja-JP" altLang="en-US" sz="9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内容</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34228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1</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Pct val="91000"/>
                        <a:buFont typeface="Arial" pitchFamily="34" charset="0"/>
                        <a:buNone/>
                        <a:tabLst/>
                        <a:defRPr/>
                      </a:pPr>
                      <a:r>
                        <a:rPr lang="ja-JP" altLang="en-US" sz="900" dirty="0" smtClean="0">
                          <a:solidFill>
                            <a:schemeClr val="tx1"/>
                          </a:solidFill>
                          <a:latin typeface="メイリオ" pitchFamily="50" charset="-128"/>
                          <a:ea typeface="メイリオ" pitchFamily="50" charset="-128"/>
                          <a:cs typeface="メイリオ" pitchFamily="50" charset="-128"/>
                        </a:rPr>
                        <a:t>・</a:t>
                      </a:r>
                      <a:r>
                        <a:rPr lang="en-US" altLang="ja-JP" sz="900" dirty="0" smtClean="0">
                          <a:solidFill>
                            <a:schemeClr val="tx1"/>
                          </a:solidFill>
                          <a:latin typeface="メイリオ" pitchFamily="50" charset="-128"/>
                          <a:ea typeface="メイリオ" pitchFamily="50" charset="-128"/>
                          <a:cs typeface="メイリオ" pitchFamily="50" charset="-128"/>
                        </a:rPr>
                        <a:t>ID</a:t>
                      </a:r>
                      <a:r>
                        <a:rPr lang="ja-JP" altLang="en-US" sz="900" dirty="0" err="1" smtClean="0">
                          <a:solidFill>
                            <a:schemeClr val="tx1"/>
                          </a:solidFill>
                          <a:latin typeface="メイリオ" pitchFamily="50" charset="-128"/>
                          <a:ea typeface="メイリオ" pitchFamily="50" charset="-128"/>
                          <a:cs typeface="メイリオ" pitchFamily="50" charset="-128"/>
                        </a:rPr>
                        <a:t>、</a:t>
                      </a:r>
                      <a:r>
                        <a:rPr lang="ja-JP" altLang="en-US" sz="900" dirty="0" smtClean="0">
                          <a:solidFill>
                            <a:schemeClr val="tx1"/>
                          </a:solidFill>
                          <a:latin typeface="メイリオ" pitchFamily="50" charset="-128"/>
                          <a:ea typeface="メイリオ" pitchFamily="50" charset="-128"/>
                          <a:cs typeface="メイリオ" pitchFamily="50" charset="-128"/>
                        </a:rPr>
                        <a:t>パスワード入力欄</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Pct val="91000"/>
                        <a:buFont typeface="Arial" pitchFamily="34" charset="0"/>
                        <a:buChar char="•"/>
                        <a:tabLst/>
                        <a:defRPr/>
                      </a:pPr>
                      <a:r>
                        <a:rPr lang="en-US" altLang="ja-JP" sz="900" dirty="0" smtClean="0">
                          <a:solidFill>
                            <a:schemeClr val="tx1"/>
                          </a:solidFill>
                          <a:latin typeface="メイリオ" pitchFamily="50" charset="-128"/>
                          <a:ea typeface="メイリオ" pitchFamily="50" charset="-128"/>
                          <a:cs typeface="メイリオ" pitchFamily="50" charset="-128"/>
                        </a:rPr>
                        <a:t>※</a:t>
                      </a:r>
                      <a:r>
                        <a:rPr lang="ja-JP" altLang="en-US" sz="900" dirty="0" smtClean="0">
                          <a:solidFill>
                            <a:schemeClr val="tx1"/>
                          </a:solidFill>
                          <a:latin typeface="メイリオ" pitchFamily="50" charset="-128"/>
                          <a:ea typeface="メイリオ" pitchFamily="50" charset="-128"/>
                          <a:cs typeface="メイリオ" pitchFamily="50" charset="-128"/>
                        </a:rPr>
                        <a:t>最大文字数は開発側の仕様に準ずる</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375">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2</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Pct val="91000"/>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クリック で認証</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Pct val="91000"/>
                        <a:buFont typeface="Arial" pitchFamily="34" charset="0"/>
                        <a:buNone/>
                        <a:tabLst/>
                        <a:defRPr/>
                      </a:pPr>
                      <a:r>
                        <a:rPr lang="ja-JP" altLang="en-US" sz="900" dirty="0" smtClean="0">
                          <a:solidFill>
                            <a:schemeClr val="tx1"/>
                          </a:solidFill>
                          <a:latin typeface="メイリオ" pitchFamily="50" charset="-128"/>
                          <a:ea typeface="メイリオ" pitchFamily="50" charset="-128"/>
                          <a:cs typeface="メイリオ" pitchFamily="50" charset="-128"/>
                        </a:rPr>
                        <a:t>　 </a:t>
                      </a:r>
                      <a:r>
                        <a:rPr lang="en-US" altLang="ja-JP" sz="900" dirty="0" smtClean="0">
                          <a:solidFill>
                            <a:schemeClr val="tx1"/>
                          </a:solidFill>
                          <a:latin typeface="メイリオ" pitchFamily="50" charset="-128"/>
                          <a:ea typeface="メイリオ" pitchFamily="50" charset="-128"/>
                          <a:cs typeface="メイリオ" pitchFamily="50" charset="-128"/>
                        </a:rPr>
                        <a:t>- NG</a:t>
                      </a:r>
                      <a:r>
                        <a:rPr lang="ja-JP" altLang="en-US" sz="900" dirty="0" smtClean="0">
                          <a:solidFill>
                            <a:schemeClr val="tx1"/>
                          </a:solidFill>
                          <a:latin typeface="メイリオ" pitchFamily="50" charset="-128"/>
                          <a:ea typeface="メイリオ" pitchFamily="50" charset="-128"/>
                          <a:cs typeface="メイリオ" pitchFamily="50" charset="-128"/>
                        </a:rPr>
                        <a:t>：ログインエラーを表示</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Pct val="91000"/>
                        <a:buFont typeface="Arial" pitchFamily="34" charset="0"/>
                        <a:buNone/>
                        <a:tabLst/>
                        <a:defRPr/>
                      </a:pPr>
                      <a:r>
                        <a:rPr lang="ja-JP" altLang="en-US" sz="900" dirty="0" smtClean="0">
                          <a:solidFill>
                            <a:schemeClr val="tx1"/>
                          </a:solidFill>
                          <a:latin typeface="メイリオ" pitchFamily="50" charset="-128"/>
                          <a:ea typeface="メイリオ" pitchFamily="50" charset="-128"/>
                          <a:cs typeface="メイリオ" pitchFamily="50" charset="-128"/>
                        </a:rPr>
                        <a:t>　 </a:t>
                      </a:r>
                      <a:r>
                        <a:rPr lang="en-US" altLang="ja-JP" sz="900" dirty="0" smtClean="0">
                          <a:solidFill>
                            <a:schemeClr val="tx1"/>
                          </a:solidFill>
                          <a:latin typeface="メイリオ" pitchFamily="50" charset="-128"/>
                          <a:ea typeface="メイリオ" pitchFamily="50" charset="-128"/>
                          <a:cs typeface="メイリオ" pitchFamily="50" charset="-128"/>
                        </a:rPr>
                        <a:t>- OK</a:t>
                      </a:r>
                      <a:r>
                        <a:rPr lang="ja-JP" altLang="en-US" sz="900" dirty="0" smtClean="0">
                          <a:solidFill>
                            <a:schemeClr val="tx1"/>
                          </a:solidFill>
                          <a:latin typeface="メイリオ" pitchFamily="50" charset="-128"/>
                          <a:ea typeface="メイリオ" pitchFamily="50" charset="-128"/>
                          <a:cs typeface="メイリオ" pitchFamily="50" charset="-128"/>
                        </a:rPr>
                        <a:t>：「カテゴリー一覧」へ</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0226">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3</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Pct val="91000"/>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エラー時の表示。文言を表示</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6230">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lvl="0" indent="-93663" algn="l" defTabSz="1279525" rtl="0" eaLnBrk="1" fontAlgn="base" latinLnBrk="0" hangingPunct="1">
                        <a:lnSpc>
                          <a:spcPct val="100000"/>
                        </a:lnSpc>
                        <a:spcBef>
                          <a:spcPct val="20000"/>
                        </a:spcBef>
                        <a:spcAft>
                          <a:spcPct val="0"/>
                        </a:spcAft>
                        <a:buClrTx/>
                        <a:buSzPct val="91000"/>
                        <a:buFont typeface="Arial" pitchFamily="34" charset="0"/>
                        <a:buNone/>
                        <a:tabLst/>
                      </a:pPr>
                      <a:r>
                        <a:rPr kumimoji="1" lang="ja-JP" altLang="en-US"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店舗ログイン情報が</a:t>
                      </a: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Cookie</a:t>
                      </a:r>
                      <a:r>
                        <a:rPr kumimoji="1" lang="ja-JP" altLang="en-US"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に残っている場合は「</a:t>
                      </a:r>
                      <a:r>
                        <a:rPr lang="en-US" altLang="ja-JP" sz="900" dirty="0" smtClean="0">
                          <a:solidFill>
                            <a:schemeClr val="tx1"/>
                          </a:solidFill>
                        </a:rPr>
                        <a:t>103</a:t>
                      </a:r>
                      <a:r>
                        <a:rPr lang="en-US" altLang="ja-JP" sz="900" dirty="0" smtClean="0">
                          <a:solidFill>
                            <a:schemeClr val="tx1"/>
                          </a:solidFill>
                          <a:latin typeface="メイリオ" pitchFamily="50" charset="-128"/>
                          <a:ea typeface="メイリオ" pitchFamily="50" charset="-128"/>
                          <a:cs typeface="メイリオ" pitchFamily="50" charset="-128"/>
                        </a:rPr>
                        <a:t>.</a:t>
                      </a:r>
                      <a:r>
                        <a:rPr lang="ja-JP" altLang="en-US" sz="900" dirty="0" smtClean="0">
                          <a:solidFill>
                            <a:schemeClr val="tx1"/>
                          </a:solidFill>
                          <a:latin typeface="メイリオ" pitchFamily="50" charset="-128"/>
                          <a:ea typeface="メイリオ" pitchFamily="50" charset="-128"/>
                          <a:cs typeface="メイリオ" pitchFamily="50" charset="-128"/>
                        </a:rPr>
                        <a:t>ログイン画面</a:t>
                      </a:r>
                      <a:r>
                        <a:rPr kumimoji="1" lang="ja-JP" altLang="en-US"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」に分岐される。</a:t>
                      </a: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a:t>
                      </a:r>
                      <a:r>
                        <a:rPr kumimoji="1" lang="ja-JP" altLang="en-US"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本画面には来ない</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2" name="グループ化 1"/>
          <p:cNvGrpSpPr/>
          <p:nvPr/>
        </p:nvGrpSpPr>
        <p:grpSpPr>
          <a:xfrm>
            <a:off x="2031448" y="1175514"/>
            <a:ext cx="4298409" cy="3505919"/>
            <a:chOff x="3118786" y="1051831"/>
            <a:chExt cx="3454113" cy="2914336"/>
          </a:xfrm>
        </p:grpSpPr>
        <p:sp>
          <p:nvSpPr>
            <p:cNvPr id="62" name="テキスト ボックス 61"/>
            <p:cNvSpPr txBox="1"/>
            <p:nvPr/>
          </p:nvSpPr>
          <p:spPr>
            <a:xfrm>
              <a:off x="3362286" y="2856781"/>
              <a:ext cx="332142" cy="246221"/>
            </a:xfrm>
            <a:prstGeom prst="rect">
              <a:avLst/>
            </a:prstGeom>
            <a:noFill/>
          </p:spPr>
          <p:txBody>
            <a:bodyPr wrap="none" rtlCol="0">
              <a:spAutoFit/>
            </a:bodyPr>
            <a:lstStyle/>
            <a:p>
              <a:pPr fontAlgn="base">
                <a:spcBef>
                  <a:spcPct val="0"/>
                </a:spcBef>
                <a:spcAft>
                  <a:spcPct val="0"/>
                </a:spcAft>
              </a:pPr>
              <a:r>
                <a:rPr lang="en-US" altLang="ja-JP" sz="1000" dirty="0">
                  <a:solidFill>
                    <a:srgbClr val="000000"/>
                  </a:solidFill>
                  <a:latin typeface="メイリオ" pitchFamily="50" charset="-128"/>
                  <a:ea typeface="メイリオ" pitchFamily="50" charset="-128"/>
                </a:rPr>
                <a:t>ID</a:t>
              </a:r>
              <a:endParaRPr lang="ja-JP" altLang="en-US" sz="1000" dirty="0">
                <a:solidFill>
                  <a:srgbClr val="000000"/>
                </a:solidFill>
                <a:latin typeface="メイリオ" pitchFamily="50" charset="-128"/>
                <a:ea typeface="メイリオ" pitchFamily="50" charset="-128"/>
              </a:endParaRPr>
            </a:p>
          </p:txBody>
        </p:sp>
        <p:sp>
          <p:nvSpPr>
            <p:cNvPr id="10" name="正方形/長方形 9"/>
            <p:cNvSpPr/>
            <p:nvPr/>
          </p:nvSpPr>
          <p:spPr bwMode="auto">
            <a:xfrm>
              <a:off x="4062192" y="2819068"/>
              <a:ext cx="2125307" cy="238448"/>
            </a:xfrm>
            <a:prstGeom prst="rect">
              <a:avLst/>
            </a:prstGeom>
            <a:solidFill>
              <a:schemeClr val="bg1"/>
            </a:solidFill>
            <a:ln w="9525" cap="flat" cmpd="sng" algn="ctr">
              <a:solidFill>
                <a:srgbClr val="333333"/>
              </a:solidFill>
              <a:prstDash val="solid"/>
              <a:round/>
              <a:headEnd type="none" w="med" len="med"/>
              <a:tailEnd type="none" w="med" len="med"/>
            </a:ln>
            <a:effectLst/>
          </p:spPr>
          <p:txBody>
            <a:bodyPr vert="horz" wrap="none" lIns="65314" tIns="32657" rIns="65314" bIns="32657" numCol="1" rtlCol="0" anchor="t" anchorCtr="0" compatLnSpc="1">
              <a:prstTxWarp prst="textNoShape">
                <a:avLst/>
              </a:prstTxWarp>
            </a:bodyPr>
            <a:lstStyle/>
            <a:p>
              <a:pPr defTabSz="913965" fontAlgn="base">
                <a:spcBef>
                  <a:spcPct val="0"/>
                </a:spcBef>
                <a:spcAft>
                  <a:spcPct val="0"/>
                </a:spcAft>
              </a:pPr>
              <a:r>
                <a:rPr lang="en-US" altLang="ja-JP" sz="1000" dirty="0">
                  <a:solidFill>
                    <a:srgbClr val="000000">
                      <a:lumMod val="50000"/>
                      <a:lumOff val="50000"/>
                    </a:srgbClr>
                  </a:solidFill>
                  <a:latin typeface="メイリオ" pitchFamily="50" charset="-128"/>
                  <a:ea typeface="メイリオ" pitchFamily="50" charset="-128"/>
                </a:rPr>
                <a:t>ID</a:t>
              </a:r>
              <a:r>
                <a:rPr lang="ja-JP" altLang="en-US" sz="1000" dirty="0">
                  <a:solidFill>
                    <a:srgbClr val="000000">
                      <a:lumMod val="50000"/>
                      <a:lumOff val="50000"/>
                    </a:srgbClr>
                  </a:solidFill>
                  <a:latin typeface="メイリオ" pitchFamily="50" charset="-128"/>
                  <a:ea typeface="メイリオ" pitchFamily="50" charset="-128"/>
                </a:rPr>
                <a:t>を入力</a:t>
              </a:r>
              <a:endParaRPr lang="en-US" altLang="ja-JP" sz="1000" dirty="0">
                <a:solidFill>
                  <a:srgbClr val="000000">
                    <a:lumMod val="50000"/>
                    <a:lumOff val="50000"/>
                  </a:srgbClr>
                </a:solidFill>
                <a:latin typeface="メイリオ" pitchFamily="50" charset="-128"/>
                <a:ea typeface="メイリオ" pitchFamily="50" charset="-128"/>
              </a:endParaRPr>
            </a:p>
          </p:txBody>
        </p:sp>
        <p:sp>
          <p:nvSpPr>
            <p:cNvPr id="11" name="テキスト ボックス 10"/>
            <p:cNvSpPr txBox="1"/>
            <p:nvPr/>
          </p:nvSpPr>
          <p:spPr>
            <a:xfrm>
              <a:off x="3362286" y="3198906"/>
              <a:ext cx="825867" cy="246221"/>
            </a:xfrm>
            <a:prstGeom prst="rect">
              <a:avLst/>
            </a:prstGeom>
            <a:noFill/>
          </p:spPr>
          <p:txBody>
            <a:bodyPr wrap="none" rtlCol="0">
              <a:spAutoFit/>
            </a:bodyPr>
            <a:lstStyle/>
            <a:p>
              <a:pPr fontAlgn="base">
                <a:spcBef>
                  <a:spcPct val="0"/>
                </a:spcBef>
                <a:spcAft>
                  <a:spcPct val="0"/>
                </a:spcAft>
              </a:pPr>
              <a:r>
                <a:rPr lang="ja-JP" altLang="en-US" sz="1000" dirty="0">
                  <a:solidFill>
                    <a:srgbClr val="000000"/>
                  </a:solidFill>
                  <a:latin typeface="メイリオ" pitchFamily="50" charset="-128"/>
                  <a:ea typeface="メイリオ" pitchFamily="50" charset="-128"/>
                </a:rPr>
                <a:t>パスワード</a:t>
              </a:r>
            </a:p>
          </p:txBody>
        </p:sp>
        <p:sp>
          <p:nvSpPr>
            <p:cNvPr id="12" name="正方形/長方形 11"/>
            <p:cNvSpPr/>
            <p:nvPr/>
          </p:nvSpPr>
          <p:spPr bwMode="auto">
            <a:xfrm>
              <a:off x="4062192" y="3161196"/>
              <a:ext cx="2125307" cy="238448"/>
            </a:xfrm>
            <a:prstGeom prst="rect">
              <a:avLst/>
            </a:prstGeom>
            <a:solidFill>
              <a:schemeClr val="bg1"/>
            </a:solidFill>
            <a:ln w="9525" cap="flat" cmpd="sng" algn="ctr">
              <a:solidFill>
                <a:srgbClr val="333333"/>
              </a:solidFill>
              <a:prstDash val="solid"/>
              <a:round/>
              <a:headEnd type="none" w="med" len="med"/>
              <a:tailEnd type="none" w="med" len="med"/>
            </a:ln>
            <a:effectLst/>
          </p:spPr>
          <p:txBody>
            <a:bodyPr vert="horz" wrap="none" lIns="65314" tIns="32657" rIns="65314" bIns="32657" numCol="1" rtlCol="0" anchor="t" anchorCtr="0" compatLnSpc="1">
              <a:prstTxWarp prst="textNoShape">
                <a:avLst/>
              </a:prstTxWarp>
            </a:bodyPr>
            <a:lstStyle/>
            <a:p>
              <a:pPr defTabSz="913965" fontAlgn="base">
                <a:spcBef>
                  <a:spcPct val="0"/>
                </a:spcBef>
                <a:spcAft>
                  <a:spcPct val="0"/>
                </a:spcAft>
              </a:pPr>
              <a:r>
                <a:rPr lang="ja-JP" altLang="en-US" sz="1000" dirty="0">
                  <a:solidFill>
                    <a:srgbClr val="000000">
                      <a:lumMod val="50000"/>
                      <a:lumOff val="50000"/>
                    </a:srgbClr>
                  </a:solidFill>
                  <a:latin typeface="メイリオ" pitchFamily="50" charset="-128"/>
                  <a:ea typeface="メイリオ" pitchFamily="50" charset="-128"/>
                </a:rPr>
                <a:t>パスワードを入力</a:t>
              </a:r>
              <a:endParaRPr lang="en-US" altLang="ja-JP" sz="1000" dirty="0">
                <a:solidFill>
                  <a:srgbClr val="000000">
                    <a:lumMod val="50000"/>
                    <a:lumOff val="50000"/>
                  </a:srgbClr>
                </a:solidFill>
                <a:latin typeface="メイリオ" pitchFamily="50" charset="-128"/>
                <a:ea typeface="メイリオ" pitchFamily="50" charset="-128"/>
              </a:endParaRPr>
            </a:p>
          </p:txBody>
        </p:sp>
        <p:sp>
          <p:nvSpPr>
            <p:cNvPr id="16" name="正方形/長方形 15"/>
            <p:cNvSpPr/>
            <p:nvPr/>
          </p:nvSpPr>
          <p:spPr bwMode="auto">
            <a:xfrm>
              <a:off x="3359021" y="1051831"/>
              <a:ext cx="3213878" cy="1057469"/>
            </a:xfrm>
            <a:prstGeom prst="rect">
              <a:avLst/>
            </a:prstGeom>
            <a:solidFill>
              <a:srgbClr val="EAEAEA"/>
            </a:solidFill>
            <a:ln w="9525" cap="flat" cmpd="sng" algn="ctr">
              <a:noFill/>
              <a:prstDash val="solid"/>
              <a:round/>
              <a:headEnd type="none" w="med" len="med"/>
              <a:tailEnd type="none" w="med" len="med"/>
            </a:ln>
            <a:effectLst/>
          </p:spPr>
          <p:txBody>
            <a:bodyPr vert="horz" wrap="none" lIns="65314" tIns="32657" rIns="65314" bIns="32657" numCol="1" rtlCol="0" anchor="ctr" anchorCtr="0" compatLnSpc="1">
              <a:prstTxWarp prst="textNoShape">
                <a:avLst/>
              </a:prstTxWarp>
            </a:bodyPr>
            <a:lstStyle/>
            <a:p>
              <a:pPr algn="ctr" defTabSz="913965" fontAlgn="base">
                <a:spcBef>
                  <a:spcPct val="0"/>
                </a:spcBef>
                <a:spcAft>
                  <a:spcPct val="0"/>
                </a:spcAft>
              </a:pPr>
              <a:r>
                <a:rPr lang="ja-JP" altLang="en-US" sz="2286" dirty="0">
                  <a:solidFill>
                    <a:srgbClr val="000000"/>
                  </a:solidFill>
                  <a:latin typeface="メイリオ" pitchFamily="50" charset="-128"/>
                  <a:ea typeface="メイリオ" pitchFamily="50" charset="-128"/>
                  <a:cs typeface="メイリオ" pitchFamily="50" charset="-128"/>
                </a:rPr>
                <a:t>タイトル</a:t>
              </a:r>
            </a:p>
          </p:txBody>
        </p:sp>
        <p:sp>
          <p:nvSpPr>
            <p:cNvPr id="21" name="テキスト ボックス 20"/>
            <p:cNvSpPr txBox="1"/>
            <p:nvPr/>
          </p:nvSpPr>
          <p:spPr>
            <a:xfrm>
              <a:off x="3118786" y="2831782"/>
              <a:ext cx="198632" cy="168110"/>
            </a:xfrm>
            <a:prstGeom prst="rect">
              <a:avLst/>
            </a:prstGeom>
            <a:solidFill>
              <a:srgbClr val="FF3399"/>
            </a:solidFill>
          </p:spPr>
          <p:txBody>
            <a:bodyPr wrap="none" rtlCol="0">
              <a:spAutoFit/>
            </a:bodyPr>
            <a:lstStyle/>
            <a:p>
              <a:pPr algn="ctr" fontAlgn="base">
                <a:spcBef>
                  <a:spcPct val="0"/>
                </a:spcBef>
                <a:spcAft>
                  <a:spcPct val="0"/>
                </a:spcAft>
              </a:pPr>
              <a:r>
                <a:rPr lang="en-US" altLang="ja-JP" sz="714" b="1" dirty="0">
                  <a:solidFill>
                    <a:srgbClr val="FFFFFF"/>
                  </a:solidFill>
                  <a:latin typeface="メイリオ" pitchFamily="50" charset="-128"/>
                  <a:ea typeface="メイリオ" pitchFamily="50" charset="-128"/>
                </a:rPr>
                <a:t>1</a:t>
              </a:r>
              <a:endParaRPr lang="ja-JP" altLang="en-US" sz="714" b="1" dirty="0">
                <a:solidFill>
                  <a:srgbClr val="FFFFFF"/>
                </a:solidFill>
                <a:latin typeface="メイリオ" pitchFamily="50" charset="-128"/>
                <a:ea typeface="メイリオ" pitchFamily="50" charset="-128"/>
              </a:endParaRPr>
            </a:p>
          </p:txBody>
        </p:sp>
        <p:sp>
          <p:nvSpPr>
            <p:cNvPr id="38" name="テキスト ボックス 37"/>
            <p:cNvSpPr txBox="1"/>
            <p:nvPr/>
          </p:nvSpPr>
          <p:spPr>
            <a:xfrm>
              <a:off x="3565268" y="2323175"/>
              <a:ext cx="2909743" cy="204674"/>
            </a:xfrm>
            <a:prstGeom prst="rect">
              <a:avLst/>
            </a:prstGeom>
            <a:noFill/>
          </p:spPr>
          <p:txBody>
            <a:bodyPr wrap="square" rtlCol="0">
              <a:spAutoFit/>
            </a:bodyPr>
            <a:lstStyle/>
            <a:p>
              <a:pPr fontAlgn="base">
                <a:spcBef>
                  <a:spcPct val="0"/>
                </a:spcBef>
                <a:spcAft>
                  <a:spcPct val="0"/>
                </a:spcAft>
              </a:pPr>
              <a:r>
                <a:rPr lang="ja-JP" altLang="en-US" sz="1000" b="1" dirty="0">
                  <a:solidFill>
                    <a:srgbClr val="000000"/>
                  </a:solidFill>
                  <a:latin typeface="メイリオ" pitchFamily="50" charset="-128"/>
                  <a:ea typeface="メイリオ" pitchFamily="50" charset="-128"/>
                </a:rPr>
                <a:t>入力された内容が間違っています。再入力をお願いします。</a:t>
              </a:r>
            </a:p>
          </p:txBody>
        </p:sp>
        <p:sp>
          <p:nvSpPr>
            <p:cNvPr id="33" name="AutoShape 384"/>
            <p:cNvSpPr>
              <a:spLocks noChangeArrowheads="1"/>
            </p:cNvSpPr>
            <p:nvPr/>
          </p:nvSpPr>
          <p:spPr bwMode="auto">
            <a:xfrm>
              <a:off x="4223987" y="3609794"/>
              <a:ext cx="1594626" cy="356373"/>
            </a:xfrm>
            <a:prstGeom prst="roundRect">
              <a:avLst>
                <a:gd name="adj" fmla="val 16667"/>
              </a:avLst>
            </a:prstGeom>
            <a:gradFill rotWithShape="1">
              <a:gsLst>
                <a:gs pos="0">
                  <a:srgbClr val="4D4D4D"/>
                </a:gs>
                <a:gs pos="100000">
                  <a:srgbClr val="1C1C1C"/>
                </a:gs>
              </a:gsLst>
              <a:lin ang="5400000" scaled="1"/>
            </a:gradFill>
            <a:ln w="9525" algn="ctr">
              <a:solidFill>
                <a:srgbClr val="333333"/>
              </a:solidFill>
              <a:round/>
              <a:headEnd/>
              <a:tailEnd/>
            </a:ln>
          </p:spPr>
          <p:txBody>
            <a:bodyPr wrap="none" anchor="ctr"/>
            <a:lstStyle/>
            <a:p>
              <a:pPr algn="ctr" defTabSz="913965" fontAlgn="base">
                <a:spcBef>
                  <a:spcPct val="0"/>
                </a:spcBef>
                <a:spcAft>
                  <a:spcPct val="0"/>
                </a:spcAft>
              </a:pPr>
              <a:r>
                <a:rPr lang="ja-JP" altLang="en-US" sz="857" dirty="0">
                  <a:solidFill>
                    <a:srgbClr val="F8F8F8"/>
                  </a:solidFill>
                  <a:latin typeface="メイリオ" pitchFamily="50" charset="-128"/>
                  <a:ea typeface="メイリオ" pitchFamily="50" charset="-128"/>
                </a:rPr>
                <a:t>ログイン</a:t>
              </a:r>
            </a:p>
          </p:txBody>
        </p:sp>
        <p:sp>
          <p:nvSpPr>
            <p:cNvPr id="34" name="テキスト ボックス 33"/>
            <p:cNvSpPr txBox="1"/>
            <p:nvPr/>
          </p:nvSpPr>
          <p:spPr>
            <a:xfrm>
              <a:off x="3835367" y="3713137"/>
              <a:ext cx="198632" cy="168110"/>
            </a:xfrm>
            <a:prstGeom prst="rect">
              <a:avLst/>
            </a:prstGeom>
            <a:solidFill>
              <a:srgbClr val="FF3399"/>
            </a:solidFill>
          </p:spPr>
          <p:txBody>
            <a:bodyPr wrap="none" rtlCol="0">
              <a:spAutoFit/>
            </a:bodyPr>
            <a:lstStyle/>
            <a:p>
              <a:pPr algn="ctr" fontAlgn="base">
                <a:spcBef>
                  <a:spcPct val="0"/>
                </a:spcBef>
                <a:spcAft>
                  <a:spcPct val="0"/>
                </a:spcAft>
              </a:pPr>
              <a:r>
                <a:rPr lang="en-US" altLang="ja-JP" sz="714" b="1" dirty="0">
                  <a:solidFill>
                    <a:srgbClr val="FFFFFF"/>
                  </a:solidFill>
                  <a:latin typeface="メイリオ" pitchFamily="50" charset="-128"/>
                  <a:ea typeface="メイリオ" pitchFamily="50" charset="-128"/>
                </a:rPr>
                <a:t>2</a:t>
              </a:r>
            </a:p>
          </p:txBody>
        </p:sp>
      </p:grpSp>
      <p:sp>
        <p:nvSpPr>
          <p:cNvPr id="31" name="テキスト ボックス 30"/>
          <p:cNvSpPr txBox="1"/>
          <p:nvPr/>
        </p:nvSpPr>
        <p:spPr>
          <a:xfrm>
            <a:off x="2057074" y="2699489"/>
            <a:ext cx="247184" cy="202235"/>
          </a:xfrm>
          <a:prstGeom prst="rect">
            <a:avLst/>
          </a:prstGeom>
          <a:solidFill>
            <a:srgbClr val="FF3399"/>
          </a:solidFill>
        </p:spPr>
        <p:txBody>
          <a:bodyPr wrap="none" rtlCol="0">
            <a:spAutoFit/>
          </a:bodyPr>
          <a:lstStyle/>
          <a:p>
            <a:pPr algn="ctr" fontAlgn="base">
              <a:spcBef>
                <a:spcPct val="0"/>
              </a:spcBef>
              <a:spcAft>
                <a:spcPct val="0"/>
              </a:spcAft>
            </a:pPr>
            <a:r>
              <a:rPr lang="en-US" altLang="ja-JP" sz="714" b="1" dirty="0" smtClean="0">
                <a:solidFill>
                  <a:srgbClr val="FFFFFF"/>
                </a:solidFill>
                <a:latin typeface="メイリオ" pitchFamily="50" charset="-128"/>
                <a:ea typeface="メイリオ" pitchFamily="50" charset="-128"/>
              </a:rPr>
              <a:t>3</a:t>
            </a:r>
            <a:endParaRPr lang="ja-JP" altLang="en-US" sz="714" b="1" dirty="0">
              <a:solidFill>
                <a:srgbClr val="FFFFFF"/>
              </a:solidFill>
              <a:latin typeface="メイリオ" pitchFamily="50" charset="-128"/>
              <a:ea typeface="メイリオ" pitchFamily="50" charset="-128"/>
            </a:endParaRPr>
          </a:p>
        </p:txBody>
      </p:sp>
    </p:spTree>
    <p:extLst>
      <p:ext uri="{BB962C8B-B14F-4D97-AF65-F5344CB8AC3E}">
        <p14:creationId xmlns:p14="http://schemas.microsoft.com/office/powerpoint/2010/main" val="4107137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正方形/長方形 99"/>
          <p:cNvSpPr/>
          <p:nvPr/>
        </p:nvSpPr>
        <p:spPr>
          <a:xfrm>
            <a:off x="1670636" y="413325"/>
            <a:ext cx="6608571" cy="4827943"/>
          </a:xfrm>
          <a:prstGeom prst="rect">
            <a:avLst/>
          </a:prstGeom>
          <a:solidFill>
            <a:schemeClr val="bg2">
              <a:lumMod val="40000"/>
              <a:lumOff val="60000"/>
            </a:schemeClr>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1286" dirty="0"/>
          </a:p>
        </p:txBody>
      </p:sp>
      <p:sp>
        <p:nvSpPr>
          <p:cNvPr id="101" name="正方形/長方形 100"/>
          <p:cNvSpPr/>
          <p:nvPr/>
        </p:nvSpPr>
        <p:spPr>
          <a:xfrm>
            <a:off x="1670637" y="743857"/>
            <a:ext cx="6608571" cy="5769429"/>
          </a:xfrm>
          <a:prstGeom prst="rect">
            <a:avLst/>
          </a:prstGeom>
          <a:solidFill>
            <a:schemeClr val="bg1"/>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643" dirty="0"/>
          </a:p>
        </p:txBody>
      </p:sp>
      <p:sp>
        <p:nvSpPr>
          <p:cNvPr id="3" name="日付プレースホルダ 2"/>
          <p:cNvSpPr>
            <a:spLocks noGrp="1"/>
          </p:cNvSpPr>
          <p:nvPr>
            <p:ph type="dt" sz="half" idx="10"/>
          </p:nvPr>
        </p:nvSpPr>
        <p:spPr/>
        <p:txBody>
          <a:bodyPr/>
          <a:lstStyle/>
          <a:p>
            <a:fld id="{7BA029BD-9146-48DA-960E-9D8B437D85F3}" type="datetime1">
              <a:rPr lang="ja-JP" altLang="en-US" smtClean="0"/>
              <a:pPr/>
              <a:t>2014/11/22</a:t>
            </a:fld>
            <a:endParaRPr lang="en-US" altLang="ja-JP"/>
          </a:p>
        </p:txBody>
      </p:sp>
      <p:sp>
        <p:nvSpPr>
          <p:cNvPr id="2" name="タイトル 1"/>
          <p:cNvSpPr>
            <a:spLocks noGrp="1"/>
          </p:cNvSpPr>
          <p:nvPr>
            <p:ph type="title"/>
          </p:nvPr>
        </p:nvSpPr>
        <p:spPr/>
        <p:txBody>
          <a:bodyPr/>
          <a:lstStyle/>
          <a:p>
            <a:r>
              <a:rPr lang="en-US" altLang="ja-JP" dirty="0" smtClean="0"/>
              <a:t>200.</a:t>
            </a:r>
            <a:r>
              <a:rPr lang="ja-JP" altLang="en-US" dirty="0" smtClean="0"/>
              <a:t>カテゴリ一覧画面</a:t>
            </a:r>
            <a:endParaRPr lang="en-US" altLang="ja-JP" dirty="0" smtClean="0"/>
          </a:p>
        </p:txBody>
      </p:sp>
      <p:graphicFrame>
        <p:nvGraphicFramePr>
          <p:cNvPr id="225" name="Group 116"/>
          <p:cNvGraphicFramePr>
            <a:graphicFrameLocks/>
          </p:cNvGraphicFramePr>
          <p:nvPr>
            <p:extLst>
              <p:ext uri="{D42A27DB-BD31-4B8C-83A1-F6EECF244321}">
                <p14:modId xmlns:p14="http://schemas.microsoft.com/office/powerpoint/2010/main" val="1321527027"/>
              </p:ext>
            </p:extLst>
          </p:nvPr>
        </p:nvGraphicFramePr>
        <p:xfrm>
          <a:off x="8436429" y="447631"/>
          <a:ext cx="2177142" cy="934777"/>
        </p:xfrm>
        <a:graphic>
          <a:graphicData uri="http://schemas.openxmlformats.org/drawingml/2006/table">
            <a:tbl>
              <a:tblPr/>
              <a:tblGrid>
                <a:gridCol w="208307"/>
                <a:gridCol w="1968835"/>
              </a:tblGrid>
              <a:tr h="0">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No</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ja-JP" altLang="en-US" sz="6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内容</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31832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1</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ボタンクリックでカテゴリ編集画面に遷移</a:t>
                      </a:r>
                      <a:endParaRPr lang="en-US" altLang="ja-JP" sz="6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チェックボックス単項目選択時のみ活性</a:t>
                      </a:r>
                      <a:endParaRPr lang="en-US" altLang="ja-JP" sz="6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1257">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2</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ボタンクリックで確認ダイアログ表示</a:t>
                      </a:r>
                      <a:endParaRPr lang="en-US" altLang="ja-JP" sz="6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チェックボックス選択時以外は非活性</a:t>
                      </a:r>
                      <a:endParaRPr lang="en-US" altLang="ja-JP" sz="6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rPr>
                        <a:t>3</a:t>
                      </a:r>
                      <a:endPar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ボタンクリックでお気に入り一覧画面に遷移</a:t>
                      </a:r>
                      <a:endParaRPr lang="en-US" altLang="ja-JP" sz="6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76" name="角丸四角形 75"/>
          <p:cNvSpPr/>
          <p:nvPr/>
        </p:nvSpPr>
        <p:spPr bwMode="auto">
          <a:xfrm>
            <a:off x="2721170" y="1883385"/>
            <a:ext cx="1543447" cy="518993"/>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en-US" altLang="ja-JP" sz="750" dirty="0" smtClean="0"/>
              <a:t>BAR</a:t>
            </a:r>
            <a:endParaRPr lang="ja-JP" altLang="en-US" sz="750" dirty="0"/>
          </a:p>
        </p:txBody>
      </p:sp>
      <p:sp>
        <p:nvSpPr>
          <p:cNvPr id="77" name="角丸四角形 76"/>
          <p:cNvSpPr/>
          <p:nvPr/>
        </p:nvSpPr>
        <p:spPr bwMode="auto">
          <a:xfrm>
            <a:off x="5644524" y="1883384"/>
            <a:ext cx="1543447" cy="518994"/>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750" dirty="0" smtClean="0"/>
              <a:t>猫カフェ</a:t>
            </a:r>
            <a:endParaRPr lang="ja-JP" altLang="en-US" sz="750" dirty="0"/>
          </a:p>
        </p:txBody>
      </p:sp>
      <p:sp>
        <p:nvSpPr>
          <p:cNvPr id="79" name="角丸四角形 78"/>
          <p:cNvSpPr/>
          <p:nvPr/>
        </p:nvSpPr>
        <p:spPr bwMode="auto">
          <a:xfrm>
            <a:off x="5644523" y="3061837"/>
            <a:ext cx="1543447" cy="512636"/>
          </a:xfrm>
          <a:prstGeom prst="roundRect">
            <a:avLst/>
          </a:prstGeom>
          <a:solidFill>
            <a:schemeClr val="accent3">
              <a:lumMod val="50000"/>
            </a:schemeClr>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81" name="角丸四角形 80"/>
          <p:cNvSpPr/>
          <p:nvPr/>
        </p:nvSpPr>
        <p:spPr bwMode="auto">
          <a:xfrm>
            <a:off x="5644523" y="4239139"/>
            <a:ext cx="1543447" cy="515741"/>
          </a:xfrm>
          <a:prstGeom prst="roundRect">
            <a:avLst/>
          </a:prstGeom>
          <a:solidFill>
            <a:schemeClr val="accent3">
              <a:lumMod val="50000"/>
            </a:schemeClr>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84" name="角丸四角形 83"/>
          <p:cNvSpPr/>
          <p:nvPr/>
        </p:nvSpPr>
        <p:spPr bwMode="auto">
          <a:xfrm>
            <a:off x="2716020" y="4239139"/>
            <a:ext cx="1543447" cy="515741"/>
          </a:xfrm>
          <a:prstGeom prst="roundRect">
            <a:avLst/>
          </a:prstGeom>
          <a:solidFill>
            <a:schemeClr val="accent3">
              <a:lumMod val="50000"/>
            </a:schemeClr>
          </a:solidFill>
          <a:ln w="12700">
            <a:solidFill>
              <a:schemeClr val="tx1"/>
            </a:solidFill>
            <a:round/>
            <a:headEnd type="none" w="med" len="med"/>
            <a:tailEnd type="none" w="med" len="med"/>
          </a:ln>
          <a:effectLst/>
        </p:spPr>
        <p:txBody>
          <a:bodyPr rtlCol="0" anchor="ctr"/>
          <a:lstStyle/>
          <a:p>
            <a:pPr algn="ctr"/>
            <a:endParaRPr lang="en-US" altLang="ja-JP" sz="750" dirty="0"/>
          </a:p>
        </p:txBody>
      </p:sp>
      <p:sp>
        <p:nvSpPr>
          <p:cNvPr id="29" name="角丸四角形 28"/>
          <p:cNvSpPr/>
          <p:nvPr/>
        </p:nvSpPr>
        <p:spPr bwMode="auto">
          <a:xfrm>
            <a:off x="2716020" y="3061262"/>
            <a:ext cx="1543447" cy="513211"/>
          </a:xfrm>
          <a:prstGeom prst="roundRect">
            <a:avLst/>
          </a:prstGeom>
          <a:solidFill>
            <a:schemeClr val="accent3">
              <a:lumMod val="50000"/>
            </a:schemeClr>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6" name="テキスト ボックス 5"/>
          <p:cNvSpPr txBox="1"/>
          <p:nvPr/>
        </p:nvSpPr>
        <p:spPr>
          <a:xfrm>
            <a:off x="1666591" y="399186"/>
            <a:ext cx="1985873" cy="369332"/>
          </a:xfrm>
          <a:prstGeom prst="rect">
            <a:avLst/>
          </a:prstGeom>
          <a:noFill/>
        </p:spPr>
        <p:txBody>
          <a:bodyPr wrap="square" rtlCol="0">
            <a:spAutoFit/>
          </a:bodyPr>
          <a:lstStyle/>
          <a:p>
            <a:r>
              <a:rPr lang="ja-JP" altLang="en-US" dirty="0" smtClean="0"/>
              <a:t>カテゴリ一覧</a:t>
            </a:r>
            <a:endParaRPr lang="en-US" altLang="ja-JP" dirty="0" smtClean="0"/>
          </a:p>
        </p:txBody>
      </p:sp>
      <p:sp>
        <p:nvSpPr>
          <p:cNvPr id="30" name="角丸四角形 29"/>
          <p:cNvSpPr/>
          <p:nvPr/>
        </p:nvSpPr>
        <p:spPr bwMode="auto">
          <a:xfrm>
            <a:off x="5936020" y="1176823"/>
            <a:ext cx="828000" cy="326695"/>
          </a:xfrm>
          <a:prstGeom prst="roundRect">
            <a:avLst/>
          </a:prstGeom>
          <a:solidFill>
            <a:schemeClr val="bg1">
              <a:lumMod val="85000"/>
            </a:schemeClr>
          </a:solidFill>
          <a:ln w="12700">
            <a:solidFill>
              <a:schemeClr val="tx1">
                <a:lumMod val="50000"/>
                <a:lumOff val="50000"/>
              </a:schemeClr>
            </a:solidFill>
            <a:round/>
            <a:headEnd type="none" w="med" len="med"/>
            <a:tailEnd type="none" w="med" len="med"/>
          </a:ln>
          <a:effectLst/>
        </p:spPr>
        <p:txBody>
          <a:bodyPr wrap="none" lIns="36000" rIns="36000" rtlCol="0" anchor="ctr"/>
          <a:lstStyle/>
          <a:p>
            <a:pPr algn="ctr"/>
            <a:r>
              <a:rPr lang="ja-JP" altLang="en-US" sz="800" dirty="0" smtClean="0"/>
              <a:t>追加、編集</a:t>
            </a:r>
            <a:endParaRPr lang="ja-JP" altLang="en-US" sz="800" dirty="0"/>
          </a:p>
        </p:txBody>
      </p:sp>
      <p:sp>
        <p:nvSpPr>
          <p:cNvPr id="31" name="角丸四角形 30"/>
          <p:cNvSpPr/>
          <p:nvPr/>
        </p:nvSpPr>
        <p:spPr bwMode="auto">
          <a:xfrm>
            <a:off x="2716021" y="5367612"/>
            <a:ext cx="1543447" cy="515741"/>
          </a:xfrm>
          <a:prstGeom prst="roundRect">
            <a:avLst/>
          </a:prstGeom>
          <a:solidFill>
            <a:schemeClr val="accent3">
              <a:lumMod val="50000"/>
            </a:schemeClr>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32" name="角丸四角形 31"/>
          <p:cNvSpPr/>
          <p:nvPr/>
        </p:nvSpPr>
        <p:spPr bwMode="auto">
          <a:xfrm>
            <a:off x="5644522" y="5367612"/>
            <a:ext cx="1543447" cy="515741"/>
          </a:xfrm>
          <a:prstGeom prst="roundRect">
            <a:avLst/>
          </a:prstGeom>
          <a:solidFill>
            <a:schemeClr val="accent3">
              <a:lumMod val="50000"/>
            </a:schemeClr>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33" name="角丸四角形 32"/>
          <p:cNvSpPr/>
          <p:nvPr/>
        </p:nvSpPr>
        <p:spPr bwMode="auto">
          <a:xfrm>
            <a:off x="7187969" y="1197430"/>
            <a:ext cx="828000" cy="306088"/>
          </a:xfrm>
          <a:prstGeom prst="roundRect">
            <a:avLst/>
          </a:prstGeom>
          <a:solidFill>
            <a:schemeClr val="bg1">
              <a:lumMod val="85000"/>
            </a:schemeClr>
          </a:solidFill>
          <a:ln w="12700">
            <a:solidFill>
              <a:schemeClr val="tx1">
                <a:lumMod val="50000"/>
                <a:lumOff val="50000"/>
              </a:schemeClr>
            </a:solidFill>
            <a:round/>
            <a:headEnd type="none" w="med" len="med"/>
            <a:tailEnd type="none" w="med" len="med"/>
          </a:ln>
          <a:effectLst/>
        </p:spPr>
        <p:txBody>
          <a:bodyPr wrap="none" lIns="36000" rIns="36000" rtlCol="0" anchor="ctr"/>
          <a:lstStyle/>
          <a:p>
            <a:pPr algn="ctr"/>
            <a:r>
              <a:rPr lang="ja-JP" altLang="en-US" sz="800" dirty="0"/>
              <a:t>削除</a:t>
            </a:r>
            <a:endParaRPr kumimoji="1" lang="ja-JP" altLang="en-US" sz="800" dirty="0"/>
          </a:p>
        </p:txBody>
      </p:sp>
      <p:sp>
        <p:nvSpPr>
          <p:cNvPr id="7" name="正方形/長方形 6"/>
          <p:cNvSpPr/>
          <p:nvPr/>
        </p:nvSpPr>
        <p:spPr bwMode="auto">
          <a:xfrm>
            <a:off x="2194560" y="2061556"/>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35" name="正方形/長方形 34"/>
          <p:cNvSpPr/>
          <p:nvPr/>
        </p:nvSpPr>
        <p:spPr bwMode="auto">
          <a:xfrm>
            <a:off x="2194560" y="5520288"/>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36" name="正方形/長方形 35"/>
          <p:cNvSpPr/>
          <p:nvPr/>
        </p:nvSpPr>
        <p:spPr bwMode="auto">
          <a:xfrm>
            <a:off x="2194560" y="4397256"/>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38" name="正方形/長方形 37"/>
          <p:cNvSpPr/>
          <p:nvPr/>
        </p:nvSpPr>
        <p:spPr bwMode="auto">
          <a:xfrm>
            <a:off x="5270816" y="4380909"/>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39" name="正方形/長方形 38"/>
          <p:cNvSpPr/>
          <p:nvPr/>
        </p:nvSpPr>
        <p:spPr bwMode="auto">
          <a:xfrm>
            <a:off x="5262258" y="3223097"/>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40" name="正方形/長方形 39"/>
          <p:cNvSpPr/>
          <p:nvPr/>
        </p:nvSpPr>
        <p:spPr bwMode="auto">
          <a:xfrm>
            <a:off x="2194560" y="3218114"/>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43" name="正方形/長方形 42"/>
          <p:cNvSpPr/>
          <p:nvPr/>
        </p:nvSpPr>
        <p:spPr bwMode="auto">
          <a:xfrm>
            <a:off x="5270816" y="2063768"/>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45" name="正方形/長方形 44"/>
          <p:cNvSpPr/>
          <p:nvPr/>
        </p:nvSpPr>
        <p:spPr bwMode="auto">
          <a:xfrm>
            <a:off x="5262504" y="5520288"/>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8" name="テキスト ボックス 7"/>
          <p:cNvSpPr txBox="1"/>
          <p:nvPr/>
        </p:nvSpPr>
        <p:spPr>
          <a:xfrm>
            <a:off x="1945178" y="955964"/>
            <a:ext cx="2377440" cy="246221"/>
          </a:xfrm>
          <a:prstGeom prst="rect">
            <a:avLst/>
          </a:prstGeom>
          <a:noFill/>
        </p:spPr>
        <p:txBody>
          <a:bodyPr wrap="square" rtlCol="0">
            <a:spAutoFit/>
          </a:bodyPr>
          <a:lstStyle/>
          <a:p>
            <a:r>
              <a:rPr kumimoji="1" lang="ja-JP" altLang="en-US" sz="1000" dirty="0" smtClean="0"/>
              <a:t>カテゴリの追加、編集、削除を行います。</a:t>
            </a:r>
            <a:endParaRPr kumimoji="1" lang="en-US" altLang="ja-JP" sz="1000" dirty="0" smtClean="0"/>
          </a:p>
        </p:txBody>
      </p:sp>
      <p:sp>
        <p:nvSpPr>
          <p:cNvPr id="48" name="テキスト ボックス 47"/>
          <p:cNvSpPr txBox="1"/>
          <p:nvPr/>
        </p:nvSpPr>
        <p:spPr>
          <a:xfrm>
            <a:off x="5798384" y="1074319"/>
            <a:ext cx="271228" cy="246221"/>
          </a:xfrm>
          <a:prstGeom prst="rect">
            <a:avLst/>
          </a:prstGeom>
          <a:solidFill>
            <a:srgbClr val="FF3399"/>
          </a:solidFill>
        </p:spPr>
        <p:txBody>
          <a:bodyPr wrap="none" rtlCol="0">
            <a:spAutoFit/>
          </a:bodyPr>
          <a:lstStyle/>
          <a:p>
            <a:pPr algn="ctr"/>
            <a:r>
              <a:rPr lang="en-US" altLang="ja-JP" sz="1000" b="1" dirty="0" smtClean="0">
                <a:solidFill>
                  <a:schemeClr val="bg1"/>
                </a:solidFill>
              </a:rPr>
              <a:t>1</a:t>
            </a:r>
            <a:endParaRPr kumimoji="1" lang="ja-JP" altLang="en-US" sz="1000" b="1" dirty="0">
              <a:solidFill>
                <a:schemeClr val="bg1"/>
              </a:solidFill>
            </a:endParaRPr>
          </a:p>
        </p:txBody>
      </p:sp>
      <p:sp>
        <p:nvSpPr>
          <p:cNvPr id="49" name="テキスト ボックス 48"/>
          <p:cNvSpPr txBox="1"/>
          <p:nvPr/>
        </p:nvSpPr>
        <p:spPr>
          <a:xfrm>
            <a:off x="2591549" y="1762392"/>
            <a:ext cx="255199" cy="246221"/>
          </a:xfrm>
          <a:prstGeom prst="rect">
            <a:avLst/>
          </a:prstGeom>
          <a:solidFill>
            <a:srgbClr val="FF3399"/>
          </a:solidFill>
        </p:spPr>
        <p:txBody>
          <a:bodyPr wrap="none" rtlCol="0">
            <a:spAutoFit/>
          </a:bodyPr>
          <a:lstStyle/>
          <a:p>
            <a:pPr algn="ctr"/>
            <a:r>
              <a:rPr lang="en-US" altLang="ja-JP" sz="1000" b="1" dirty="0">
                <a:solidFill>
                  <a:schemeClr val="bg1"/>
                </a:solidFill>
              </a:rPr>
              <a:t>3</a:t>
            </a:r>
            <a:endParaRPr kumimoji="1" lang="ja-JP" altLang="en-US" sz="1000" b="1" dirty="0">
              <a:solidFill>
                <a:schemeClr val="bg1"/>
              </a:solidFill>
            </a:endParaRPr>
          </a:p>
        </p:txBody>
      </p:sp>
      <p:sp>
        <p:nvSpPr>
          <p:cNvPr id="50" name="テキスト ボックス 49"/>
          <p:cNvSpPr txBox="1"/>
          <p:nvPr/>
        </p:nvSpPr>
        <p:spPr>
          <a:xfrm>
            <a:off x="7046809" y="1095607"/>
            <a:ext cx="255199" cy="246221"/>
          </a:xfrm>
          <a:prstGeom prst="rect">
            <a:avLst/>
          </a:prstGeom>
          <a:solidFill>
            <a:srgbClr val="FF3399"/>
          </a:solidFill>
        </p:spPr>
        <p:txBody>
          <a:bodyPr wrap="none" rtlCol="0">
            <a:spAutoFit/>
          </a:bodyPr>
          <a:lstStyle/>
          <a:p>
            <a:pPr algn="ctr"/>
            <a:r>
              <a:rPr kumimoji="1" lang="en-US" altLang="ja-JP" sz="1000" b="1" dirty="0" smtClean="0">
                <a:solidFill>
                  <a:schemeClr val="bg1"/>
                </a:solidFill>
              </a:rPr>
              <a:t>2</a:t>
            </a:r>
            <a:endParaRPr kumimoji="1" lang="ja-JP" altLang="en-US" sz="1000" b="1" dirty="0">
              <a:solidFill>
                <a:schemeClr val="bg1"/>
              </a:solidFill>
            </a:endParaRPr>
          </a:p>
        </p:txBody>
      </p:sp>
    </p:spTree>
    <p:extLst>
      <p:ext uri="{BB962C8B-B14F-4D97-AF65-F5344CB8AC3E}">
        <p14:creationId xmlns:p14="http://schemas.microsoft.com/office/powerpoint/2010/main" val="3554733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正方形/長方形 99"/>
          <p:cNvSpPr/>
          <p:nvPr/>
        </p:nvSpPr>
        <p:spPr>
          <a:xfrm>
            <a:off x="1670636" y="413325"/>
            <a:ext cx="6608571" cy="4827943"/>
          </a:xfrm>
          <a:prstGeom prst="rect">
            <a:avLst/>
          </a:prstGeom>
          <a:solidFill>
            <a:schemeClr val="bg2">
              <a:lumMod val="40000"/>
              <a:lumOff val="60000"/>
            </a:schemeClr>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1286" dirty="0"/>
          </a:p>
        </p:txBody>
      </p:sp>
      <p:sp>
        <p:nvSpPr>
          <p:cNvPr id="101" name="正方形/長方形 100"/>
          <p:cNvSpPr/>
          <p:nvPr/>
        </p:nvSpPr>
        <p:spPr>
          <a:xfrm>
            <a:off x="1670637" y="743857"/>
            <a:ext cx="6608571" cy="5769429"/>
          </a:xfrm>
          <a:prstGeom prst="rect">
            <a:avLst/>
          </a:prstGeom>
          <a:solidFill>
            <a:schemeClr val="bg1"/>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643" dirty="0"/>
          </a:p>
        </p:txBody>
      </p:sp>
      <p:sp>
        <p:nvSpPr>
          <p:cNvPr id="3" name="日付プレースホルダ 2"/>
          <p:cNvSpPr>
            <a:spLocks noGrp="1"/>
          </p:cNvSpPr>
          <p:nvPr>
            <p:ph type="dt" sz="half" idx="10"/>
          </p:nvPr>
        </p:nvSpPr>
        <p:spPr/>
        <p:txBody>
          <a:bodyPr/>
          <a:lstStyle/>
          <a:p>
            <a:fld id="{7BA029BD-9146-48DA-960E-9D8B437D85F3}" type="datetime1">
              <a:rPr lang="ja-JP" altLang="en-US" smtClean="0"/>
              <a:pPr/>
              <a:t>2014/11/22</a:t>
            </a:fld>
            <a:endParaRPr lang="en-US" altLang="ja-JP"/>
          </a:p>
        </p:txBody>
      </p:sp>
      <p:sp>
        <p:nvSpPr>
          <p:cNvPr id="2" name="タイトル 1"/>
          <p:cNvSpPr>
            <a:spLocks noGrp="1"/>
          </p:cNvSpPr>
          <p:nvPr>
            <p:ph type="title"/>
          </p:nvPr>
        </p:nvSpPr>
        <p:spPr/>
        <p:txBody>
          <a:bodyPr/>
          <a:lstStyle/>
          <a:p>
            <a:r>
              <a:rPr lang="en-US" altLang="ja-JP" dirty="0" smtClean="0"/>
              <a:t>200.</a:t>
            </a:r>
            <a:r>
              <a:rPr lang="ja-JP" altLang="en-US" dirty="0" smtClean="0"/>
              <a:t>カテゴリ一覧画面</a:t>
            </a:r>
            <a:endParaRPr lang="en-US" altLang="ja-JP" dirty="0" smtClean="0"/>
          </a:p>
        </p:txBody>
      </p:sp>
      <p:graphicFrame>
        <p:nvGraphicFramePr>
          <p:cNvPr id="225" name="Group 116"/>
          <p:cNvGraphicFramePr>
            <a:graphicFrameLocks/>
          </p:cNvGraphicFramePr>
          <p:nvPr>
            <p:extLst>
              <p:ext uri="{D42A27DB-BD31-4B8C-83A1-F6EECF244321}">
                <p14:modId xmlns:p14="http://schemas.microsoft.com/office/powerpoint/2010/main" val="1256753434"/>
              </p:ext>
            </p:extLst>
          </p:nvPr>
        </p:nvGraphicFramePr>
        <p:xfrm>
          <a:off x="8436429" y="447631"/>
          <a:ext cx="2177142" cy="934777"/>
        </p:xfrm>
        <a:graphic>
          <a:graphicData uri="http://schemas.openxmlformats.org/drawingml/2006/table">
            <a:tbl>
              <a:tblPr/>
              <a:tblGrid>
                <a:gridCol w="208307"/>
                <a:gridCol w="1968835"/>
              </a:tblGrid>
              <a:tr h="0">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No</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ja-JP" altLang="en-US" sz="6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内容</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31832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1</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削除確認ダイアログ</a:t>
                      </a:r>
                      <a:endParaRPr lang="en-US" altLang="ja-JP" sz="6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1257">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2</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ボタンクリックで削除</a:t>
                      </a:r>
                      <a:endParaRPr lang="en-US" altLang="ja-JP" sz="6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カテゴリ一覧画面を更新</a:t>
                      </a:r>
                      <a:endParaRPr lang="en-US" altLang="ja-JP" sz="6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rPr>
                        <a:t>3</a:t>
                      </a:r>
                      <a:endPar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ボタンクリックで確認ダイアログを閉じる</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76" name="角丸四角形 75"/>
          <p:cNvSpPr/>
          <p:nvPr/>
        </p:nvSpPr>
        <p:spPr bwMode="auto">
          <a:xfrm>
            <a:off x="2721170" y="1883385"/>
            <a:ext cx="1543447" cy="518993"/>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en-US" altLang="ja-JP" sz="750" dirty="0" smtClean="0"/>
              <a:t>BAR</a:t>
            </a:r>
            <a:endParaRPr lang="ja-JP" altLang="en-US" sz="750" dirty="0"/>
          </a:p>
        </p:txBody>
      </p:sp>
      <p:sp>
        <p:nvSpPr>
          <p:cNvPr id="77" name="角丸四角形 76"/>
          <p:cNvSpPr/>
          <p:nvPr/>
        </p:nvSpPr>
        <p:spPr bwMode="auto">
          <a:xfrm>
            <a:off x="5644524" y="1883384"/>
            <a:ext cx="1543447" cy="518994"/>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750" dirty="0" smtClean="0"/>
              <a:t>猫カフェ</a:t>
            </a:r>
            <a:endParaRPr lang="ja-JP" altLang="en-US" sz="750" dirty="0"/>
          </a:p>
        </p:txBody>
      </p:sp>
      <p:sp>
        <p:nvSpPr>
          <p:cNvPr id="79" name="角丸四角形 78"/>
          <p:cNvSpPr/>
          <p:nvPr/>
        </p:nvSpPr>
        <p:spPr bwMode="auto">
          <a:xfrm>
            <a:off x="5644523" y="3061837"/>
            <a:ext cx="1543447" cy="512636"/>
          </a:xfrm>
          <a:prstGeom prst="roundRect">
            <a:avLst/>
          </a:prstGeom>
          <a:solidFill>
            <a:schemeClr val="accent3">
              <a:lumMod val="50000"/>
            </a:schemeClr>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81" name="角丸四角形 80"/>
          <p:cNvSpPr/>
          <p:nvPr/>
        </p:nvSpPr>
        <p:spPr bwMode="auto">
          <a:xfrm>
            <a:off x="5644523" y="4239139"/>
            <a:ext cx="1543447" cy="515741"/>
          </a:xfrm>
          <a:prstGeom prst="roundRect">
            <a:avLst/>
          </a:prstGeom>
          <a:solidFill>
            <a:schemeClr val="accent3">
              <a:lumMod val="50000"/>
            </a:schemeClr>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84" name="角丸四角形 83"/>
          <p:cNvSpPr/>
          <p:nvPr/>
        </p:nvSpPr>
        <p:spPr bwMode="auto">
          <a:xfrm>
            <a:off x="2716020" y="4239139"/>
            <a:ext cx="1543447" cy="515741"/>
          </a:xfrm>
          <a:prstGeom prst="roundRect">
            <a:avLst/>
          </a:prstGeom>
          <a:solidFill>
            <a:schemeClr val="accent3">
              <a:lumMod val="50000"/>
            </a:schemeClr>
          </a:solidFill>
          <a:ln w="12700">
            <a:solidFill>
              <a:schemeClr val="tx1"/>
            </a:solidFill>
            <a:round/>
            <a:headEnd type="none" w="med" len="med"/>
            <a:tailEnd type="none" w="med" len="med"/>
          </a:ln>
          <a:effectLst/>
        </p:spPr>
        <p:txBody>
          <a:bodyPr rtlCol="0" anchor="ctr"/>
          <a:lstStyle/>
          <a:p>
            <a:pPr algn="ctr"/>
            <a:endParaRPr lang="en-US" altLang="ja-JP" sz="750" dirty="0"/>
          </a:p>
        </p:txBody>
      </p:sp>
      <p:sp>
        <p:nvSpPr>
          <p:cNvPr id="29" name="角丸四角形 28"/>
          <p:cNvSpPr/>
          <p:nvPr/>
        </p:nvSpPr>
        <p:spPr bwMode="auto">
          <a:xfrm>
            <a:off x="2716020" y="3061262"/>
            <a:ext cx="1543447" cy="513211"/>
          </a:xfrm>
          <a:prstGeom prst="roundRect">
            <a:avLst/>
          </a:prstGeom>
          <a:solidFill>
            <a:schemeClr val="accent3">
              <a:lumMod val="50000"/>
            </a:schemeClr>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6" name="テキスト ボックス 5"/>
          <p:cNvSpPr txBox="1"/>
          <p:nvPr/>
        </p:nvSpPr>
        <p:spPr>
          <a:xfrm>
            <a:off x="1666591" y="399186"/>
            <a:ext cx="1985873" cy="369332"/>
          </a:xfrm>
          <a:prstGeom prst="rect">
            <a:avLst/>
          </a:prstGeom>
          <a:noFill/>
        </p:spPr>
        <p:txBody>
          <a:bodyPr wrap="square" rtlCol="0">
            <a:spAutoFit/>
          </a:bodyPr>
          <a:lstStyle/>
          <a:p>
            <a:r>
              <a:rPr lang="ja-JP" altLang="en-US" dirty="0" smtClean="0"/>
              <a:t>カテゴリ一覧</a:t>
            </a:r>
            <a:endParaRPr lang="en-US" altLang="ja-JP" dirty="0" smtClean="0"/>
          </a:p>
        </p:txBody>
      </p:sp>
      <p:sp>
        <p:nvSpPr>
          <p:cNvPr id="30" name="角丸四角形 29"/>
          <p:cNvSpPr/>
          <p:nvPr/>
        </p:nvSpPr>
        <p:spPr bwMode="auto">
          <a:xfrm>
            <a:off x="5936020" y="1176823"/>
            <a:ext cx="828000" cy="326695"/>
          </a:xfrm>
          <a:prstGeom prst="roundRect">
            <a:avLst/>
          </a:prstGeom>
          <a:solidFill>
            <a:schemeClr val="bg1">
              <a:lumMod val="85000"/>
            </a:schemeClr>
          </a:solidFill>
          <a:ln w="12700">
            <a:solidFill>
              <a:schemeClr val="tx1">
                <a:lumMod val="50000"/>
                <a:lumOff val="50000"/>
              </a:schemeClr>
            </a:solidFill>
            <a:round/>
            <a:headEnd type="none" w="med" len="med"/>
            <a:tailEnd type="none" w="med" len="med"/>
          </a:ln>
          <a:effectLst/>
        </p:spPr>
        <p:txBody>
          <a:bodyPr wrap="none" lIns="36000" rIns="36000" rtlCol="0" anchor="ctr"/>
          <a:lstStyle/>
          <a:p>
            <a:pPr algn="ctr"/>
            <a:r>
              <a:rPr lang="ja-JP" altLang="en-US" sz="800" dirty="0" smtClean="0"/>
              <a:t>追加、編集</a:t>
            </a:r>
            <a:endParaRPr lang="ja-JP" altLang="en-US" sz="800" dirty="0"/>
          </a:p>
        </p:txBody>
      </p:sp>
      <p:sp>
        <p:nvSpPr>
          <p:cNvPr id="31" name="角丸四角形 30"/>
          <p:cNvSpPr/>
          <p:nvPr/>
        </p:nvSpPr>
        <p:spPr bwMode="auto">
          <a:xfrm>
            <a:off x="2716021" y="5367612"/>
            <a:ext cx="1543447" cy="515741"/>
          </a:xfrm>
          <a:prstGeom prst="roundRect">
            <a:avLst/>
          </a:prstGeom>
          <a:solidFill>
            <a:schemeClr val="accent3">
              <a:lumMod val="50000"/>
            </a:schemeClr>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32" name="角丸四角形 31"/>
          <p:cNvSpPr/>
          <p:nvPr/>
        </p:nvSpPr>
        <p:spPr bwMode="auto">
          <a:xfrm>
            <a:off x="5644522" y="5367612"/>
            <a:ext cx="1543447" cy="515741"/>
          </a:xfrm>
          <a:prstGeom prst="roundRect">
            <a:avLst/>
          </a:prstGeom>
          <a:solidFill>
            <a:schemeClr val="accent3">
              <a:lumMod val="50000"/>
            </a:schemeClr>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33" name="角丸四角形 32"/>
          <p:cNvSpPr/>
          <p:nvPr/>
        </p:nvSpPr>
        <p:spPr bwMode="auto">
          <a:xfrm>
            <a:off x="7187969" y="1197430"/>
            <a:ext cx="828000" cy="306088"/>
          </a:xfrm>
          <a:prstGeom prst="roundRect">
            <a:avLst/>
          </a:prstGeom>
          <a:solidFill>
            <a:schemeClr val="bg1">
              <a:lumMod val="85000"/>
            </a:schemeClr>
          </a:solidFill>
          <a:ln w="12700">
            <a:solidFill>
              <a:schemeClr val="tx1">
                <a:lumMod val="50000"/>
                <a:lumOff val="50000"/>
              </a:schemeClr>
            </a:solidFill>
            <a:round/>
            <a:headEnd type="none" w="med" len="med"/>
            <a:tailEnd type="none" w="med" len="med"/>
          </a:ln>
          <a:effectLst/>
        </p:spPr>
        <p:txBody>
          <a:bodyPr wrap="none" lIns="36000" rIns="36000" rtlCol="0" anchor="ctr"/>
          <a:lstStyle/>
          <a:p>
            <a:pPr algn="ctr"/>
            <a:r>
              <a:rPr lang="ja-JP" altLang="en-US" sz="800" dirty="0"/>
              <a:t>削除</a:t>
            </a:r>
            <a:endParaRPr kumimoji="1" lang="ja-JP" altLang="en-US" sz="800" dirty="0"/>
          </a:p>
        </p:txBody>
      </p:sp>
      <p:sp>
        <p:nvSpPr>
          <p:cNvPr id="7" name="正方形/長方形 6"/>
          <p:cNvSpPr/>
          <p:nvPr/>
        </p:nvSpPr>
        <p:spPr bwMode="auto">
          <a:xfrm>
            <a:off x="2194560" y="2061556"/>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35" name="正方形/長方形 34"/>
          <p:cNvSpPr/>
          <p:nvPr/>
        </p:nvSpPr>
        <p:spPr bwMode="auto">
          <a:xfrm>
            <a:off x="2194560" y="5520288"/>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36" name="正方形/長方形 35"/>
          <p:cNvSpPr/>
          <p:nvPr/>
        </p:nvSpPr>
        <p:spPr bwMode="auto">
          <a:xfrm>
            <a:off x="2194560" y="4397256"/>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38" name="正方形/長方形 37"/>
          <p:cNvSpPr/>
          <p:nvPr/>
        </p:nvSpPr>
        <p:spPr bwMode="auto">
          <a:xfrm>
            <a:off x="5270816" y="4380909"/>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39" name="正方形/長方形 38"/>
          <p:cNvSpPr/>
          <p:nvPr/>
        </p:nvSpPr>
        <p:spPr bwMode="auto">
          <a:xfrm>
            <a:off x="5262258" y="3223097"/>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40" name="正方形/長方形 39"/>
          <p:cNvSpPr/>
          <p:nvPr/>
        </p:nvSpPr>
        <p:spPr bwMode="auto">
          <a:xfrm>
            <a:off x="2194560" y="3218114"/>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43" name="正方形/長方形 42"/>
          <p:cNvSpPr/>
          <p:nvPr/>
        </p:nvSpPr>
        <p:spPr bwMode="auto">
          <a:xfrm>
            <a:off x="5270816" y="2063768"/>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45" name="正方形/長方形 44"/>
          <p:cNvSpPr/>
          <p:nvPr/>
        </p:nvSpPr>
        <p:spPr bwMode="auto">
          <a:xfrm>
            <a:off x="5262504" y="5520288"/>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8" name="テキスト ボックス 7"/>
          <p:cNvSpPr txBox="1"/>
          <p:nvPr/>
        </p:nvSpPr>
        <p:spPr>
          <a:xfrm>
            <a:off x="1945178" y="955964"/>
            <a:ext cx="2377440" cy="246221"/>
          </a:xfrm>
          <a:prstGeom prst="rect">
            <a:avLst/>
          </a:prstGeom>
          <a:noFill/>
        </p:spPr>
        <p:txBody>
          <a:bodyPr wrap="square" rtlCol="0">
            <a:spAutoFit/>
          </a:bodyPr>
          <a:lstStyle/>
          <a:p>
            <a:r>
              <a:rPr kumimoji="1" lang="ja-JP" altLang="en-US" sz="1000" dirty="0" smtClean="0"/>
              <a:t>カテゴリの追加、編集、削除を行います。</a:t>
            </a:r>
            <a:endParaRPr kumimoji="1" lang="en-US" altLang="ja-JP" sz="1000" dirty="0" smtClean="0"/>
          </a:p>
        </p:txBody>
      </p:sp>
      <p:sp>
        <p:nvSpPr>
          <p:cNvPr id="34" name="正方形/長方形 33"/>
          <p:cNvSpPr/>
          <p:nvPr/>
        </p:nvSpPr>
        <p:spPr bwMode="gray">
          <a:xfrm>
            <a:off x="2568267" y="2449530"/>
            <a:ext cx="4584526" cy="2084038"/>
          </a:xfrm>
          <a:prstGeom prst="rect">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3834" tIns="56918" rIns="113834" bIns="56918" rtlCol="0" anchor="ctr"/>
          <a:lstStyle/>
          <a:p>
            <a:endParaRPr lang="ja-JP" altLang="en-US" sz="700" dirty="0">
              <a:solidFill>
                <a:schemeClr val="bg1">
                  <a:lumMod val="75000"/>
                </a:schemeClr>
              </a:solidFill>
            </a:endParaRPr>
          </a:p>
        </p:txBody>
      </p:sp>
      <p:sp>
        <p:nvSpPr>
          <p:cNvPr id="37" name="テキスト ボックス 36"/>
          <p:cNvSpPr txBox="1"/>
          <p:nvPr/>
        </p:nvSpPr>
        <p:spPr>
          <a:xfrm>
            <a:off x="2414765" y="2337093"/>
            <a:ext cx="271228" cy="246221"/>
          </a:xfrm>
          <a:prstGeom prst="rect">
            <a:avLst/>
          </a:prstGeom>
          <a:solidFill>
            <a:srgbClr val="FF3399"/>
          </a:solidFill>
        </p:spPr>
        <p:txBody>
          <a:bodyPr wrap="none" rtlCol="0">
            <a:spAutoFit/>
          </a:bodyPr>
          <a:lstStyle/>
          <a:p>
            <a:pPr algn="ctr"/>
            <a:r>
              <a:rPr lang="en-US" altLang="ja-JP" sz="1000" b="1" dirty="0" smtClean="0">
                <a:solidFill>
                  <a:schemeClr val="bg1"/>
                </a:solidFill>
              </a:rPr>
              <a:t>1</a:t>
            </a:r>
            <a:endParaRPr kumimoji="1" lang="ja-JP" altLang="en-US" sz="1000" b="1" dirty="0">
              <a:solidFill>
                <a:schemeClr val="bg1"/>
              </a:solidFill>
            </a:endParaRPr>
          </a:p>
        </p:txBody>
      </p:sp>
      <p:sp>
        <p:nvSpPr>
          <p:cNvPr id="41" name="Dialog Outer"/>
          <p:cNvSpPr/>
          <p:nvPr>
            <p:custDataLst>
              <p:tags r:id="rId1"/>
            </p:custDataLst>
          </p:nvPr>
        </p:nvSpPr>
        <p:spPr bwMode="gray">
          <a:xfrm>
            <a:off x="2887896" y="2782243"/>
            <a:ext cx="3945267" cy="89771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9631" tIns="35853" rIns="89631" bIns="35853"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050" b="1" dirty="0" smtClean="0">
                <a:solidFill>
                  <a:schemeClr val="tx1"/>
                </a:solidFill>
                <a:latin typeface="メイリオ" pitchFamily="50" charset="-128"/>
                <a:ea typeface="メイリオ" pitchFamily="50" charset="-128"/>
                <a:cs typeface="メイリオ" pitchFamily="50" charset="-128"/>
              </a:rPr>
              <a:t>カテゴリ削除</a:t>
            </a:r>
            <a:endParaRPr lang="en-US" altLang="ja-JP" sz="1050" b="1" dirty="0" smtClean="0">
              <a:solidFill>
                <a:schemeClr val="tx1"/>
              </a:solidFill>
              <a:latin typeface="メイリオ" pitchFamily="50" charset="-128"/>
              <a:ea typeface="メイリオ" pitchFamily="50" charset="-128"/>
              <a:cs typeface="メイリオ" pitchFamily="50" charset="-128"/>
            </a:endParaRPr>
          </a:p>
          <a:p>
            <a:pPr algn="ctr"/>
            <a:endParaRPr lang="en-US" altLang="ja-JP" sz="1050" b="1" dirty="0" smtClean="0">
              <a:solidFill>
                <a:schemeClr val="tx1"/>
              </a:solidFill>
              <a:latin typeface="メイリオ" pitchFamily="50" charset="-128"/>
              <a:ea typeface="メイリオ" pitchFamily="50" charset="-128"/>
              <a:cs typeface="メイリオ" pitchFamily="50" charset="-128"/>
            </a:endParaRPr>
          </a:p>
          <a:p>
            <a:pPr algn="ctr"/>
            <a:r>
              <a:rPr lang="ja-JP" altLang="en-US" sz="1050" dirty="0" smtClean="0">
                <a:solidFill>
                  <a:schemeClr val="tx1"/>
                </a:solidFill>
                <a:latin typeface="メイリオ" pitchFamily="50" charset="-128"/>
                <a:ea typeface="メイリオ" pitchFamily="50" charset="-128"/>
                <a:cs typeface="メイリオ" pitchFamily="50" charset="-128"/>
              </a:rPr>
              <a:t>以下の</a:t>
            </a:r>
            <a:r>
              <a:rPr lang="ja-JP" altLang="en-US" sz="1050" dirty="0">
                <a:solidFill>
                  <a:schemeClr val="tx1"/>
                </a:solidFill>
                <a:latin typeface="メイリオ" pitchFamily="50" charset="-128"/>
                <a:ea typeface="メイリオ" pitchFamily="50" charset="-128"/>
                <a:cs typeface="メイリオ" pitchFamily="50" charset="-128"/>
              </a:rPr>
              <a:t>カテゴリ</a:t>
            </a:r>
            <a:r>
              <a:rPr lang="ja-JP" altLang="en-US" sz="1050" dirty="0" smtClean="0">
                <a:solidFill>
                  <a:schemeClr val="tx1"/>
                </a:solidFill>
                <a:latin typeface="メイリオ" pitchFamily="50" charset="-128"/>
                <a:ea typeface="メイリオ" pitchFamily="50" charset="-128"/>
                <a:cs typeface="メイリオ" pitchFamily="50" charset="-128"/>
              </a:rPr>
              <a:t>を削除いたします。</a:t>
            </a:r>
            <a:endParaRPr lang="en-US" altLang="ja-JP" sz="1050" dirty="0" smtClean="0">
              <a:solidFill>
                <a:schemeClr val="tx1"/>
              </a:solidFill>
              <a:latin typeface="メイリオ" pitchFamily="50" charset="-128"/>
              <a:ea typeface="メイリオ" pitchFamily="50" charset="-128"/>
              <a:cs typeface="メイリオ" pitchFamily="50" charset="-128"/>
            </a:endParaRPr>
          </a:p>
          <a:p>
            <a:pPr algn="ctr"/>
            <a:r>
              <a:rPr lang="ja-JP" altLang="en-US" sz="1050" dirty="0">
                <a:solidFill>
                  <a:schemeClr val="tx1"/>
                </a:solidFill>
                <a:latin typeface="メイリオ" pitchFamily="50" charset="-128"/>
                <a:ea typeface="メイリオ" pitchFamily="50" charset="-128"/>
                <a:cs typeface="メイリオ" pitchFamily="50" charset="-128"/>
              </a:rPr>
              <a:t>よろしいです</a:t>
            </a:r>
            <a:r>
              <a:rPr lang="ja-JP" altLang="en-US" sz="1050" dirty="0" smtClean="0">
                <a:solidFill>
                  <a:schemeClr val="tx1"/>
                </a:solidFill>
                <a:latin typeface="メイリオ" pitchFamily="50" charset="-128"/>
                <a:ea typeface="メイリオ" pitchFamily="50" charset="-128"/>
                <a:cs typeface="メイリオ" pitchFamily="50" charset="-128"/>
              </a:rPr>
              <a:t>か？</a:t>
            </a:r>
            <a:endParaRPr lang="en-US" altLang="ja-JP" sz="1050" dirty="0" smtClean="0">
              <a:solidFill>
                <a:schemeClr val="tx1"/>
              </a:solidFill>
              <a:latin typeface="メイリオ" pitchFamily="50" charset="-128"/>
              <a:ea typeface="メイリオ" pitchFamily="50" charset="-128"/>
              <a:cs typeface="メイリオ" pitchFamily="50" charset="-128"/>
            </a:endParaRPr>
          </a:p>
          <a:p>
            <a:pPr algn="ctr"/>
            <a:endParaRPr lang="en-US" altLang="ja-JP" sz="1050" dirty="0" smtClean="0">
              <a:solidFill>
                <a:schemeClr val="tx1"/>
              </a:solidFill>
              <a:latin typeface="メイリオ" pitchFamily="50" charset="-128"/>
              <a:ea typeface="メイリオ" pitchFamily="50" charset="-128"/>
              <a:cs typeface="メイリオ" pitchFamily="50" charset="-128"/>
            </a:endParaRPr>
          </a:p>
          <a:p>
            <a:pPr algn="ctr"/>
            <a:r>
              <a:rPr lang="en-US" altLang="ja-JP" sz="1400" b="1" dirty="0" smtClean="0">
                <a:solidFill>
                  <a:schemeClr val="tx1"/>
                </a:solidFill>
                <a:latin typeface="メイリオ" pitchFamily="50" charset="-128"/>
                <a:ea typeface="メイリオ" pitchFamily="50" charset="-128"/>
                <a:cs typeface="メイリオ" pitchFamily="50" charset="-128"/>
              </a:rPr>
              <a:t>BAR</a:t>
            </a:r>
          </a:p>
        </p:txBody>
      </p:sp>
      <p:sp>
        <p:nvSpPr>
          <p:cNvPr id="42" name="角丸四角形 41"/>
          <p:cNvSpPr/>
          <p:nvPr/>
        </p:nvSpPr>
        <p:spPr bwMode="gray">
          <a:xfrm>
            <a:off x="5270816" y="3880689"/>
            <a:ext cx="1687517" cy="372519"/>
          </a:xfrm>
          <a:prstGeom prst="roundRect">
            <a:avLst/>
          </a:prstGeom>
          <a:solidFill>
            <a:schemeClr val="bg1">
              <a:lumMod val="8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000" dirty="0" smtClean="0"/>
              <a:t>はい</a:t>
            </a:r>
            <a:endParaRPr kumimoji="1" lang="ja-JP" altLang="en-US" sz="1000" dirty="0"/>
          </a:p>
        </p:txBody>
      </p:sp>
      <p:sp>
        <p:nvSpPr>
          <p:cNvPr id="46" name="角丸四角形 45"/>
          <p:cNvSpPr/>
          <p:nvPr/>
        </p:nvSpPr>
        <p:spPr bwMode="gray">
          <a:xfrm>
            <a:off x="2830592" y="3880689"/>
            <a:ext cx="1687517" cy="372519"/>
          </a:xfrm>
          <a:prstGeom prst="roundRect">
            <a:avLst/>
          </a:prstGeom>
          <a:solidFill>
            <a:schemeClr val="bg1">
              <a:lumMod val="85000"/>
            </a:schemeClr>
          </a:solidFill>
          <a:ln w="12700">
            <a:solidFill>
              <a:schemeClr val="tx1">
                <a:lumMod val="50000"/>
                <a:lumOff val="50000"/>
              </a:schemeClr>
            </a:solidFill>
            <a:round/>
            <a:headEnd type="none" w="med" len="med"/>
            <a:tailEnd type="none" w="med" len="med"/>
          </a:ln>
          <a:effectLst/>
        </p:spPr>
        <p:txBody>
          <a:bodyPr rtlCol="0" anchor="ctr"/>
          <a:lstStyle/>
          <a:p>
            <a:pPr algn="ctr"/>
            <a:r>
              <a:rPr lang="ja-JP" altLang="en-US" sz="1000" dirty="0"/>
              <a:t>いいえ</a:t>
            </a:r>
            <a:endParaRPr kumimoji="1" lang="ja-JP" altLang="en-US" sz="1000" dirty="0"/>
          </a:p>
        </p:txBody>
      </p:sp>
      <p:sp>
        <p:nvSpPr>
          <p:cNvPr id="47" name="テキスト ボックス 46"/>
          <p:cNvSpPr txBox="1"/>
          <p:nvPr/>
        </p:nvSpPr>
        <p:spPr>
          <a:xfrm>
            <a:off x="5152526" y="3759204"/>
            <a:ext cx="255199" cy="246221"/>
          </a:xfrm>
          <a:prstGeom prst="rect">
            <a:avLst/>
          </a:prstGeom>
          <a:solidFill>
            <a:srgbClr val="FF3399"/>
          </a:solidFill>
        </p:spPr>
        <p:txBody>
          <a:bodyPr wrap="none" rtlCol="0">
            <a:spAutoFit/>
          </a:bodyPr>
          <a:lstStyle/>
          <a:p>
            <a:pPr algn="ctr"/>
            <a:r>
              <a:rPr kumimoji="1" lang="en-US" altLang="ja-JP" sz="1000" b="1" dirty="0" smtClean="0">
                <a:solidFill>
                  <a:schemeClr val="bg1"/>
                </a:solidFill>
              </a:rPr>
              <a:t>3</a:t>
            </a:r>
            <a:endParaRPr kumimoji="1" lang="ja-JP" altLang="en-US" sz="1000" b="1" dirty="0">
              <a:solidFill>
                <a:schemeClr val="bg1"/>
              </a:solidFill>
            </a:endParaRPr>
          </a:p>
        </p:txBody>
      </p:sp>
      <p:sp>
        <p:nvSpPr>
          <p:cNvPr id="51" name="テキスト ボックス 50"/>
          <p:cNvSpPr txBox="1"/>
          <p:nvPr/>
        </p:nvSpPr>
        <p:spPr>
          <a:xfrm>
            <a:off x="2694007" y="3756533"/>
            <a:ext cx="255198" cy="246221"/>
          </a:xfrm>
          <a:prstGeom prst="rect">
            <a:avLst/>
          </a:prstGeom>
          <a:solidFill>
            <a:srgbClr val="FF3399"/>
          </a:solidFill>
        </p:spPr>
        <p:txBody>
          <a:bodyPr wrap="none" rtlCol="0">
            <a:spAutoFit/>
          </a:bodyPr>
          <a:lstStyle/>
          <a:p>
            <a:pPr algn="ctr"/>
            <a:r>
              <a:rPr kumimoji="1" lang="en-US" altLang="ja-JP" sz="1000" b="1" dirty="0" smtClean="0">
                <a:solidFill>
                  <a:schemeClr val="bg1"/>
                </a:solidFill>
              </a:rPr>
              <a:t>2</a:t>
            </a:r>
          </a:p>
        </p:txBody>
      </p:sp>
    </p:spTree>
    <p:extLst>
      <p:ext uri="{BB962C8B-B14F-4D97-AF65-F5344CB8AC3E}">
        <p14:creationId xmlns:p14="http://schemas.microsoft.com/office/powerpoint/2010/main" val="3167148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正方形/長方形 99"/>
          <p:cNvSpPr/>
          <p:nvPr/>
        </p:nvSpPr>
        <p:spPr>
          <a:xfrm>
            <a:off x="1670636" y="413325"/>
            <a:ext cx="6608571" cy="4827943"/>
          </a:xfrm>
          <a:prstGeom prst="rect">
            <a:avLst/>
          </a:prstGeom>
          <a:solidFill>
            <a:schemeClr val="bg2">
              <a:lumMod val="40000"/>
              <a:lumOff val="60000"/>
            </a:schemeClr>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1286" dirty="0"/>
          </a:p>
        </p:txBody>
      </p:sp>
      <p:sp>
        <p:nvSpPr>
          <p:cNvPr id="101" name="正方形/長方形 100"/>
          <p:cNvSpPr/>
          <p:nvPr/>
        </p:nvSpPr>
        <p:spPr>
          <a:xfrm>
            <a:off x="1670637" y="743857"/>
            <a:ext cx="6608571" cy="5769429"/>
          </a:xfrm>
          <a:prstGeom prst="rect">
            <a:avLst/>
          </a:prstGeom>
          <a:solidFill>
            <a:schemeClr val="bg1"/>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643" dirty="0"/>
          </a:p>
        </p:txBody>
      </p:sp>
      <p:sp>
        <p:nvSpPr>
          <p:cNvPr id="3" name="日付プレースホルダ 2"/>
          <p:cNvSpPr>
            <a:spLocks noGrp="1"/>
          </p:cNvSpPr>
          <p:nvPr>
            <p:ph type="dt" sz="half" idx="10"/>
          </p:nvPr>
        </p:nvSpPr>
        <p:spPr/>
        <p:txBody>
          <a:bodyPr/>
          <a:lstStyle/>
          <a:p>
            <a:fld id="{7BA029BD-9146-48DA-960E-9D8B437D85F3}" type="datetime1">
              <a:rPr lang="ja-JP" altLang="en-US" smtClean="0"/>
              <a:pPr/>
              <a:t>2014/11/22</a:t>
            </a:fld>
            <a:endParaRPr lang="en-US" altLang="ja-JP"/>
          </a:p>
        </p:txBody>
      </p:sp>
      <p:sp>
        <p:nvSpPr>
          <p:cNvPr id="2" name="タイトル 1"/>
          <p:cNvSpPr>
            <a:spLocks noGrp="1"/>
          </p:cNvSpPr>
          <p:nvPr>
            <p:ph type="title"/>
          </p:nvPr>
        </p:nvSpPr>
        <p:spPr/>
        <p:txBody>
          <a:bodyPr/>
          <a:lstStyle/>
          <a:p>
            <a:r>
              <a:rPr lang="en-US" altLang="ja-JP" dirty="0" smtClean="0"/>
              <a:t>201.</a:t>
            </a:r>
            <a:r>
              <a:rPr lang="ja-JP" altLang="en-US" dirty="0" smtClean="0"/>
              <a:t>カテゴリ名変更画面</a:t>
            </a:r>
            <a:endParaRPr lang="en-US" altLang="ja-JP" dirty="0" smtClean="0"/>
          </a:p>
        </p:txBody>
      </p:sp>
      <p:graphicFrame>
        <p:nvGraphicFramePr>
          <p:cNvPr id="225" name="Group 116"/>
          <p:cNvGraphicFramePr>
            <a:graphicFrameLocks/>
          </p:cNvGraphicFramePr>
          <p:nvPr>
            <p:extLst/>
          </p:nvPr>
        </p:nvGraphicFramePr>
        <p:xfrm>
          <a:off x="8436429" y="447631"/>
          <a:ext cx="2182503" cy="1182971"/>
        </p:xfrm>
        <a:graphic>
          <a:graphicData uri="http://schemas.openxmlformats.org/drawingml/2006/table">
            <a:tbl>
              <a:tblPr/>
              <a:tblGrid>
                <a:gridCol w="213668"/>
                <a:gridCol w="1968835"/>
              </a:tblGrid>
              <a:tr h="0">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No</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ja-JP" altLang="en-US" sz="6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内容</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31832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1</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元のカテゴリ名を非活性状態で表示</a:t>
                      </a:r>
                      <a:endParaRPr lang="en-US" altLang="ja-JP" sz="6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何もない場合は黒くする</a:t>
                      </a:r>
                      <a:endParaRPr lang="en-US" altLang="ja-JP" sz="6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1257">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2</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新しいカテゴリ名入力欄</a:t>
                      </a:r>
                      <a:endParaRPr lang="en-US" altLang="ja-JP" sz="6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rPr>
                        <a:t>3</a:t>
                      </a:r>
                      <a:endPar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ボタンクリックで保存</a:t>
                      </a:r>
                      <a:endParaRPr lang="en-US" altLang="ja-JP" sz="6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カテゴリ一覧画面に遷移</a:t>
                      </a:r>
                      <a:endParaRPr lang="en-US" altLang="ja-JP" sz="6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4</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編集情報を破棄し、カテゴリ一覧画面に遷移</a:t>
                      </a:r>
                      <a:endParaRPr lang="en-US" altLang="ja-JP" sz="6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テキスト ボックス 5"/>
          <p:cNvSpPr txBox="1"/>
          <p:nvPr/>
        </p:nvSpPr>
        <p:spPr>
          <a:xfrm>
            <a:off x="1666591" y="399186"/>
            <a:ext cx="2525999" cy="369332"/>
          </a:xfrm>
          <a:prstGeom prst="rect">
            <a:avLst/>
          </a:prstGeom>
          <a:noFill/>
        </p:spPr>
        <p:txBody>
          <a:bodyPr wrap="square" rtlCol="0">
            <a:spAutoFit/>
          </a:bodyPr>
          <a:lstStyle/>
          <a:p>
            <a:r>
              <a:rPr lang="ja-JP" altLang="en-US" dirty="0" smtClean="0"/>
              <a:t>カテゴリ名変更画面</a:t>
            </a:r>
            <a:endParaRPr lang="en-US" altLang="ja-JP" dirty="0" smtClean="0"/>
          </a:p>
        </p:txBody>
      </p:sp>
      <p:sp>
        <p:nvSpPr>
          <p:cNvPr id="31" name="角丸四角形 30"/>
          <p:cNvSpPr/>
          <p:nvPr/>
        </p:nvSpPr>
        <p:spPr bwMode="auto">
          <a:xfrm>
            <a:off x="3367258" y="2311555"/>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32" name="角丸四角形 31"/>
          <p:cNvSpPr/>
          <p:nvPr/>
        </p:nvSpPr>
        <p:spPr bwMode="auto">
          <a:xfrm>
            <a:off x="3367258" y="3678795"/>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8" name="テキスト ボックス 7"/>
          <p:cNvSpPr txBox="1"/>
          <p:nvPr/>
        </p:nvSpPr>
        <p:spPr>
          <a:xfrm>
            <a:off x="1945177" y="955964"/>
            <a:ext cx="2643447" cy="246221"/>
          </a:xfrm>
          <a:prstGeom prst="rect">
            <a:avLst/>
          </a:prstGeom>
          <a:noFill/>
        </p:spPr>
        <p:txBody>
          <a:bodyPr wrap="square" rtlCol="0">
            <a:spAutoFit/>
          </a:bodyPr>
          <a:lstStyle/>
          <a:p>
            <a:r>
              <a:rPr kumimoji="1" lang="ja-JP" altLang="en-US" sz="1000" dirty="0" smtClean="0"/>
              <a:t>カテゴリ</a:t>
            </a:r>
            <a:r>
              <a:rPr lang="ja-JP" altLang="en-US" sz="1000" dirty="0"/>
              <a:t>名</a:t>
            </a:r>
            <a:r>
              <a:rPr lang="ja-JP" altLang="en-US" sz="1000" dirty="0" smtClean="0"/>
              <a:t>の変更</a:t>
            </a:r>
            <a:r>
              <a:rPr kumimoji="1" lang="ja-JP" altLang="en-US" sz="1000" dirty="0" smtClean="0"/>
              <a:t>を行います。</a:t>
            </a:r>
            <a:endParaRPr kumimoji="1" lang="en-US" altLang="ja-JP" sz="1000" dirty="0" smtClean="0"/>
          </a:p>
        </p:txBody>
      </p:sp>
      <p:sp>
        <p:nvSpPr>
          <p:cNvPr id="48" name="テキスト ボックス 47"/>
          <p:cNvSpPr txBox="1"/>
          <p:nvPr/>
        </p:nvSpPr>
        <p:spPr>
          <a:xfrm>
            <a:off x="3224138" y="2171912"/>
            <a:ext cx="271228" cy="246221"/>
          </a:xfrm>
          <a:prstGeom prst="rect">
            <a:avLst/>
          </a:prstGeom>
          <a:solidFill>
            <a:srgbClr val="FF3399"/>
          </a:solidFill>
        </p:spPr>
        <p:txBody>
          <a:bodyPr wrap="none" rtlCol="0">
            <a:spAutoFit/>
          </a:bodyPr>
          <a:lstStyle/>
          <a:p>
            <a:pPr algn="ctr"/>
            <a:r>
              <a:rPr lang="en-US" altLang="ja-JP" sz="1000" b="1" dirty="0" smtClean="0">
                <a:solidFill>
                  <a:schemeClr val="bg1"/>
                </a:solidFill>
              </a:rPr>
              <a:t>1</a:t>
            </a:r>
            <a:endParaRPr kumimoji="1" lang="ja-JP" altLang="en-US" sz="1000" b="1" dirty="0">
              <a:solidFill>
                <a:schemeClr val="bg1"/>
              </a:solidFill>
            </a:endParaRPr>
          </a:p>
        </p:txBody>
      </p:sp>
      <p:sp>
        <p:nvSpPr>
          <p:cNvPr id="50" name="テキスト ボックス 49"/>
          <p:cNvSpPr txBox="1"/>
          <p:nvPr/>
        </p:nvSpPr>
        <p:spPr>
          <a:xfrm>
            <a:off x="3239657" y="3583479"/>
            <a:ext cx="255199" cy="246221"/>
          </a:xfrm>
          <a:prstGeom prst="rect">
            <a:avLst/>
          </a:prstGeom>
          <a:solidFill>
            <a:srgbClr val="FF3399"/>
          </a:solidFill>
        </p:spPr>
        <p:txBody>
          <a:bodyPr wrap="none" rtlCol="0">
            <a:spAutoFit/>
          </a:bodyPr>
          <a:lstStyle/>
          <a:p>
            <a:pPr algn="ctr"/>
            <a:r>
              <a:rPr kumimoji="1" lang="en-US" altLang="ja-JP" sz="1000" b="1" dirty="0" smtClean="0">
                <a:solidFill>
                  <a:schemeClr val="bg1"/>
                </a:solidFill>
              </a:rPr>
              <a:t>2</a:t>
            </a:r>
            <a:endParaRPr kumimoji="1" lang="ja-JP" altLang="en-US" sz="1000" b="1" dirty="0">
              <a:solidFill>
                <a:schemeClr val="bg1"/>
              </a:solidFill>
            </a:endParaRPr>
          </a:p>
        </p:txBody>
      </p:sp>
      <p:sp>
        <p:nvSpPr>
          <p:cNvPr id="4" name="テキスト ボックス 3"/>
          <p:cNvSpPr txBox="1"/>
          <p:nvPr/>
        </p:nvSpPr>
        <p:spPr>
          <a:xfrm>
            <a:off x="1787236" y="2394065"/>
            <a:ext cx="1371600" cy="307777"/>
          </a:xfrm>
          <a:prstGeom prst="rect">
            <a:avLst/>
          </a:prstGeom>
          <a:noFill/>
        </p:spPr>
        <p:txBody>
          <a:bodyPr wrap="square" rtlCol="0">
            <a:spAutoFit/>
          </a:bodyPr>
          <a:lstStyle/>
          <a:p>
            <a:pPr algn="r"/>
            <a:r>
              <a:rPr kumimoji="1" lang="ja-JP" altLang="en-US" sz="1400" dirty="0" smtClean="0"/>
              <a:t>元のカテゴリ名</a:t>
            </a:r>
            <a:endParaRPr kumimoji="1" lang="ja-JP" altLang="en-US" sz="1400" dirty="0"/>
          </a:p>
        </p:txBody>
      </p:sp>
      <p:sp>
        <p:nvSpPr>
          <p:cNvPr id="34" name="テキスト ボックス 33"/>
          <p:cNvSpPr txBox="1"/>
          <p:nvPr/>
        </p:nvSpPr>
        <p:spPr>
          <a:xfrm>
            <a:off x="1666591" y="3751999"/>
            <a:ext cx="1492245" cy="307777"/>
          </a:xfrm>
          <a:prstGeom prst="rect">
            <a:avLst/>
          </a:prstGeom>
          <a:noFill/>
        </p:spPr>
        <p:txBody>
          <a:bodyPr wrap="square" rtlCol="0">
            <a:spAutoFit/>
          </a:bodyPr>
          <a:lstStyle/>
          <a:p>
            <a:pPr algn="r"/>
            <a:r>
              <a:rPr lang="ja-JP" altLang="en-US" sz="1400" dirty="0" smtClean="0"/>
              <a:t>新しい</a:t>
            </a:r>
            <a:r>
              <a:rPr lang="ja-JP" altLang="en-US" sz="1400" dirty="0"/>
              <a:t>カテゴリ名</a:t>
            </a:r>
            <a:endParaRPr kumimoji="1" lang="ja-JP" altLang="en-US" sz="1400" dirty="0"/>
          </a:p>
        </p:txBody>
      </p:sp>
      <p:sp>
        <p:nvSpPr>
          <p:cNvPr id="37" name="角丸四角形 36"/>
          <p:cNvSpPr/>
          <p:nvPr/>
        </p:nvSpPr>
        <p:spPr bwMode="auto">
          <a:xfrm>
            <a:off x="4322618" y="5508027"/>
            <a:ext cx="1543447" cy="513211"/>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400" dirty="0" smtClean="0"/>
              <a:t>保存</a:t>
            </a:r>
            <a:endParaRPr lang="ja-JP" altLang="en-US" sz="1400" dirty="0"/>
          </a:p>
        </p:txBody>
      </p:sp>
      <p:sp>
        <p:nvSpPr>
          <p:cNvPr id="41" name="角丸四角形 40"/>
          <p:cNvSpPr/>
          <p:nvPr/>
        </p:nvSpPr>
        <p:spPr bwMode="auto">
          <a:xfrm>
            <a:off x="6275085" y="5508028"/>
            <a:ext cx="1543447" cy="513211"/>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400" dirty="0" smtClean="0"/>
              <a:t>やめる</a:t>
            </a:r>
            <a:endParaRPr lang="ja-JP" altLang="en-US" sz="1400" dirty="0"/>
          </a:p>
        </p:txBody>
      </p:sp>
      <p:sp>
        <p:nvSpPr>
          <p:cNvPr id="49" name="テキスト ボックス 48"/>
          <p:cNvSpPr txBox="1"/>
          <p:nvPr/>
        </p:nvSpPr>
        <p:spPr>
          <a:xfrm>
            <a:off x="4192590" y="5428714"/>
            <a:ext cx="260056" cy="246221"/>
          </a:xfrm>
          <a:prstGeom prst="rect">
            <a:avLst/>
          </a:prstGeom>
          <a:solidFill>
            <a:srgbClr val="FF3399"/>
          </a:solidFill>
        </p:spPr>
        <p:txBody>
          <a:bodyPr wrap="square" rtlCol="0">
            <a:spAutoFit/>
          </a:bodyPr>
          <a:lstStyle/>
          <a:p>
            <a:pPr algn="ctr"/>
            <a:r>
              <a:rPr lang="en-US" altLang="ja-JP" sz="1000" b="1" dirty="0">
                <a:solidFill>
                  <a:schemeClr val="bg1"/>
                </a:solidFill>
              </a:rPr>
              <a:t>3</a:t>
            </a:r>
            <a:endParaRPr kumimoji="1" lang="ja-JP" altLang="en-US" sz="1000" b="1" dirty="0">
              <a:solidFill>
                <a:schemeClr val="bg1"/>
              </a:solidFill>
            </a:endParaRPr>
          </a:p>
        </p:txBody>
      </p:sp>
      <p:sp>
        <p:nvSpPr>
          <p:cNvPr id="42" name="テキスト ボックス 41"/>
          <p:cNvSpPr txBox="1"/>
          <p:nvPr/>
        </p:nvSpPr>
        <p:spPr>
          <a:xfrm>
            <a:off x="6232923" y="5422674"/>
            <a:ext cx="260056" cy="246221"/>
          </a:xfrm>
          <a:prstGeom prst="rect">
            <a:avLst/>
          </a:prstGeom>
          <a:solidFill>
            <a:srgbClr val="FF3399"/>
          </a:solidFill>
        </p:spPr>
        <p:txBody>
          <a:bodyPr wrap="square" rtlCol="0">
            <a:spAutoFit/>
          </a:bodyPr>
          <a:lstStyle/>
          <a:p>
            <a:pPr algn="ctr"/>
            <a:r>
              <a:rPr kumimoji="1" lang="en-US" altLang="ja-JP" sz="1000" b="1" dirty="0" smtClean="0">
                <a:solidFill>
                  <a:schemeClr val="bg1"/>
                </a:solidFill>
              </a:rPr>
              <a:t>4</a:t>
            </a:r>
          </a:p>
        </p:txBody>
      </p:sp>
    </p:spTree>
    <p:extLst>
      <p:ext uri="{BB962C8B-B14F-4D97-AF65-F5344CB8AC3E}">
        <p14:creationId xmlns:p14="http://schemas.microsoft.com/office/powerpoint/2010/main" val="145242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正方形/長方形 99"/>
          <p:cNvSpPr/>
          <p:nvPr/>
        </p:nvSpPr>
        <p:spPr>
          <a:xfrm>
            <a:off x="1670636" y="413325"/>
            <a:ext cx="6608571" cy="4827943"/>
          </a:xfrm>
          <a:prstGeom prst="rect">
            <a:avLst/>
          </a:prstGeom>
          <a:solidFill>
            <a:schemeClr val="bg2">
              <a:lumMod val="40000"/>
              <a:lumOff val="60000"/>
            </a:schemeClr>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1286" dirty="0"/>
          </a:p>
        </p:txBody>
      </p:sp>
      <p:sp>
        <p:nvSpPr>
          <p:cNvPr id="101" name="正方形/長方形 100"/>
          <p:cNvSpPr/>
          <p:nvPr/>
        </p:nvSpPr>
        <p:spPr>
          <a:xfrm>
            <a:off x="1670637" y="743857"/>
            <a:ext cx="6608571" cy="5769429"/>
          </a:xfrm>
          <a:prstGeom prst="rect">
            <a:avLst/>
          </a:prstGeom>
          <a:solidFill>
            <a:schemeClr val="bg1"/>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643" dirty="0"/>
          </a:p>
        </p:txBody>
      </p:sp>
      <p:sp>
        <p:nvSpPr>
          <p:cNvPr id="3" name="日付プレースホルダ 2"/>
          <p:cNvSpPr>
            <a:spLocks noGrp="1"/>
          </p:cNvSpPr>
          <p:nvPr>
            <p:ph type="dt" sz="half" idx="10"/>
          </p:nvPr>
        </p:nvSpPr>
        <p:spPr/>
        <p:txBody>
          <a:bodyPr/>
          <a:lstStyle/>
          <a:p>
            <a:fld id="{7BA029BD-9146-48DA-960E-9D8B437D85F3}" type="datetime1">
              <a:rPr lang="ja-JP" altLang="en-US" smtClean="0"/>
              <a:pPr/>
              <a:t>2014/11/22</a:t>
            </a:fld>
            <a:endParaRPr lang="en-US" altLang="ja-JP"/>
          </a:p>
        </p:txBody>
      </p:sp>
      <p:sp>
        <p:nvSpPr>
          <p:cNvPr id="2" name="タイトル 1"/>
          <p:cNvSpPr>
            <a:spLocks noGrp="1"/>
          </p:cNvSpPr>
          <p:nvPr>
            <p:ph type="title"/>
          </p:nvPr>
        </p:nvSpPr>
        <p:spPr/>
        <p:txBody>
          <a:bodyPr/>
          <a:lstStyle/>
          <a:p>
            <a:r>
              <a:rPr lang="en-US" altLang="ja-JP" dirty="0" smtClean="0"/>
              <a:t>201.</a:t>
            </a:r>
            <a:r>
              <a:rPr lang="ja-JP" altLang="en-US" dirty="0" smtClean="0"/>
              <a:t>カテゴリ名変更画面</a:t>
            </a:r>
            <a:endParaRPr lang="en-US" altLang="ja-JP" dirty="0" smtClean="0"/>
          </a:p>
        </p:txBody>
      </p:sp>
      <p:graphicFrame>
        <p:nvGraphicFramePr>
          <p:cNvPr id="225" name="Group 116"/>
          <p:cNvGraphicFramePr>
            <a:graphicFrameLocks/>
          </p:cNvGraphicFramePr>
          <p:nvPr>
            <p:extLst/>
          </p:nvPr>
        </p:nvGraphicFramePr>
        <p:xfrm>
          <a:off x="8436429" y="447631"/>
          <a:ext cx="2182503" cy="475082"/>
        </p:xfrm>
        <a:graphic>
          <a:graphicData uri="http://schemas.openxmlformats.org/drawingml/2006/table">
            <a:tbl>
              <a:tblPr/>
              <a:tblGrid>
                <a:gridCol w="213668"/>
                <a:gridCol w="1968835"/>
              </a:tblGrid>
              <a:tr h="0">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No</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ja-JP" altLang="en-US" sz="6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内容</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31832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1</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保存確認ダイアログ</a:t>
                      </a:r>
                      <a:endParaRPr lang="en-US" altLang="ja-JP" sz="6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閉じるボタン押下後カテゴリ一覧画面に遷移</a:t>
                      </a:r>
                      <a:endParaRPr lang="en-US" altLang="ja-JP" sz="6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テキスト ボックス 5"/>
          <p:cNvSpPr txBox="1"/>
          <p:nvPr/>
        </p:nvSpPr>
        <p:spPr>
          <a:xfrm>
            <a:off x="1666591" y="399186"/>
            <a:ext cx="2525999" cy="369332"/>
          </a:xfrm>
          <a:prstGeom prst="rect">
            <a:avLst/>
          </a:prstGeom>
          <a:noFill/>
        </p:spPr>
        <p:txBody>
          <a:bodyPr wrap="square" rtlCol="0">
            <a:spAutoFit/>
          </a:bodyPr>
          <a:lstStyle/>
          <a:p>
            <a:r>
              <a:rPr lang="ja-JP" altLang="en-US" dirty="0" smtClean="0"/>
              <a:t>カテゴリ名変更画面</a:t>
            </a:r>
            <a:endParaRPr lang="en-US" altLang="ja-JP" dirty="0" smtClean="0"/>
          </a:p>
        </p:txBody>
      </p:sp>
      <p:sp>
        <p:nvSpPr>
          <p:cNvPr id="31" name="角丸四角形 30"/>
          <p:cNvSpPr/>
          <p:nvPr/>
        </p:nvSpPr>
        <p:spPr bwMode="auto">
          <a:xfrm>
            <a:off x="3367258" y="2311555"/>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32" name="角丸四角形 31"/>
          <p:cNvSpPr/>
          <p:nvPr/>
        </p:nvSpPr>
        <p:spPr bwMode="auto">
          <a:xfrm>
            <a:off x="3367258" y="3678795"/>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8" name="テキスト ボックス 7"/>
          <p:cNvSpPr txBox="1"/>
          <p:nvPr/>
        </p:nvSpPr>
        <p:spPr>
          <a:xfrm>
            <a:off x="1945177" y="955964"/>
            <a:ext cx="2643447" cy="246221"/>
          </a:xfrm>
          <a:prstGeom prst="rect">
            <a:avLst/>
          </a:prstGeom>
          <a:noFill/>
        </p:spPr>
        <p:txBody>
          <a:bodyPr wrap="square" rtlCol="0">
            <a:spAutoFit/>
          </a:bodyPr>
          <a:lstStyle/>
          <a:p>
            <a:r>
              <a:rPr kumimoji="1" lang="ja-JP" altLang="en-US" sz="1000" dirty="0" smtClean="0"/>
              <a:t>カテゴリ</a:t>
            </a:r>
            <a:r>
              <a:rPr lang="ja-JP" altLang="en-US" sz="1000" dirty="0"/>
              <a:t>名</a:t>
            </a:r>
            <a:r>
              <a:rPr lang="ja-JP" altLang="en-US" sz="1000" dirty="0" smtClean="0"/>
              <a:t>の変更</a:t>
            </a:r>
            <a:r>
              <a:rPr kumimoji="1" lang="ja-JP" altLang="en-US" sz="1000" dirty="0" smtClean="0"/>
              <a:t>を行います。</a:t>
            </a:r>
            <a:endParaRPr kumimoji="1" lang="en-US" altLang="ja-JP" sz="1000" dirty="0" smtClean="0"/>
          </a:p>
        </p:txBody>
      </p:sp>
      <p:sp>
        <p:nvSpPr>
          <p:cNvPr id="50" name="テキスト ボックス 49"/>
          <p:cNvSpPr txBox="1"/>
          <p:nvPr/>
        </p:nvSpPr>
        <p:spPr>
          <a:xfrm>
            <a:off x="3239657" y="3583479"/>
            <a:ext cx="255199" cy="246221"/>
          </a:xfrm>
          <a:prstGeom prst="rect">
            <a:avLst/>
          </a:prstGeom>
          <a:solidFill>
            <a:srgbClr val="FF3399"/>
          </a:solidFill>
        </p:spPr>
        <p:txBody>
          <a:bodyPr wrap="none" rtlCol="0">
            <a:spAutoFit/>
          </a:bodyPr>
          <a:lstStyle/>
          <a:p>
            <a:pPr algn="ctr"/>
            <a:r>
              <a:rPr kumimoji="1" lang="en-US" altLang="ja-JP" sz="1000" b="1" dirty="0" smtClean="0">
                <a:solidFill>
                  <a:schemeClr val="bg1"/>
                </a:solidFill>
              </a:rPr>
              <a:t>2</a:t>
            </a:r>
            <a:endParaRPr kumimoji="1" lang="ja-JP" altLang="en-US" sz="1000" b="1" dirty="0">
              <a:solidFill>
                <a:schemeClr val="bg1"/>
              </a:solidFill>
            </a:endParaRPr>
          </a:p>
        </p:txBody>
      </p:sp>
      <p:sp>
        <p:nvSpPr>
          <p:cNvPr id="4" name="テキスト ボックス 3"/>
          <p:cNvSpPr txBox="1"/>
          <p:nvPr/>
        </p:nvSpPr>
        <p:spPr>
          <a:xfrm>
            <a:off x="1787236" y="2394065"/>
            <a:ext cx="1371600" cy="307777"/>
          </a:xfrm>
          <a:prstGeom prst="rect">
            <a:avLst/>
          </a:prstGeom>
          <a:noFill/>
        </p:spPr>
        <p:txBody>
          <a:bodyPr wrap="square" rtlCol="0">
            <a:spAutoFit/>
          </a:bodyPr>
          <a:lstStyle/>
          <a:p>
            <a:pPr algn="r"/>
            <a:r>
              <a:rPr kumimoji="1" lang="ja-JP" altLang="en-US" sz="1400" dirty="0" smtClean="0"/>
              <a:t>元のカテゴリ名</a:t>
            </a:r>
            <a:endParaRPr kumimoji="1" lang="ja-JP" altLang="en-US" sz="1400" dirty="0"/>
          </a:p>
        </p:txBody>
      </p:sp>
      <p:sp>
        <p:nvSpPr>
          <p:cNvPr id="34" name="テキスト ボックス 33"/>
          <p:cNvSpPr txBox="1"/>
          <p:nvPr/>
        </p:nvSpPr>
        <p:spPr>
          <a:xfrm>
            <a:off x="1666591" y="3751999"/>
            <a:ext cx="1492245" cy="307777"/>
          </a:xfrm>
          <a:prstGeom prst="rect">
            <a:avLst/>
          </a:prstGeom>
          <a:noFill/>
        </p:spPr>
        <p:txBody>
          <a:bodyPr wrap="square" rtlCol="0">
            <a:spAutoFit/>
          </a:bodyPr>
          <a:lstStyle/>
          <a:p>
            <a:pPr algn="r"/>
            <a:r>
              <a:rPr lang="ja-JP" altLang="en-US" sz="1400" dirty="0" smtClean="0"/>
              <a:t>新しい</a:t>
            </a:r>
            <a:r>
              <a:rPr lang="ja-JP" altLang="en-US" sz="1400" dirty="0"/>
              <a:t>カテゴリ名</a:t>
            </a:r>
            <a:endParaRPr kumimoji="1" lang="ja-JP" altLang="en-US" sz="1400" dirty="0"/>
          </a:p>
        </p:txBody>
      </p:sp>
      <p:sp>
        <p:nvSpPr>
          <p:cNvPr id="37" name="角丸四角形 36"/>
          <p:cNvSpPr/>
          <p:nvPr/>
        </p:nvSpPr>
        <p:spPr bwMode="auto">
          <a:xfrm>
            <a:off x="4322618" y="5508027"/>
            <a:ext cx="1543447" cy="513211"/>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400" dirty="0" smtClean="0"/>
              <a:t>保存</a:t>
            </a:r>
            <a:endParaRPr lang="ja-JP" altLang="en-US" sz="1400" dirty="0"/>
          </a:p>
        </p:txBody>
      </p:sp>
      <p:sp>
        <p:nvSpPr>
          <p:cNvPr id="41" name="角丸四角形 40"/>
          <p:cNvSpPr/>
          <p:nvPr/>
        </p:nvSpPr>
        <p:spPr bwMode="auto">
          <a:xfrm>
            <a:off x="6275085" y="5508028"/>
            <a:ext cx="1543447" cy="513211"/>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400" dirty="0" smtClean="0"/>
              <a:t>やめる</a:t>
            </a:r>
            <a:endParaRPr lang="ja-JP" altLang="en-US" sz="1400" dirty="0"/>
          </a:p>
        </p:txBody>
      </p:sp>
      <p:sp>
        <p:nvSpPr>
          <p:cNvPr id="19" name="正方形/長方形 18"/>
          <p:cNvSpPr/>
          <p:nvPr/>
        </p:nvSpPr>
        <p:spPr bwMode="gray">
          <a:xfrm>
            <a:off x="2682658" y="2394065"/>
            <a:ext cx="4584526" cy="2084038"/>
          </a:xfrm>
          <a:prstGeom prst="rect">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3834" tIns="56918" rIns="113834" bIns="56918" rtlCol="0" anchor="ctr"/>
          <a:lstStyle/>
          <a:p>
            <a:endParaRPr lang="ja-JP" altLang="en-US" sz="700" dirty="0">
              <a:solidFill>
                <a:schemeClr val="bg1">
                  <a:lumMod val="75000"/>
                </a:schemeClr>
              </a:solidFill>
            </a:endParaRPr>
          </a:p>
        </p:txBody>
      </p:sp>
      <p:sp>
        <p:nvSpPr>
          <p:cNvPr id="20" name="Dialog Outer"/>
          <p:cNvSpPr/>
          <p:nvPr>
            <p:custDataLst>
              <p:tags r:id="rId1"/>
            </p:custDataLst>
          </p:nvPr>
        </p:nvSpPr>
        <p:spPr bwMode="gray">
          <a:xfrm>
            <a:off x="3002287" y="2756413"/>
            <a:ext cx="3945267" cy="89771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9631" tIns="35853" rIns="89631" bIns="35853"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tLang="ja-JP" sz="1600" b="1" dirty="0" smtClean="0">
              <a:solidFill>
                <a:schemeClr val="tx1"/>
              </a:solidFill>
              <a:latin typeface="メイリオ" pitchFamily="50" charset="-128"/>
              <a:ea typeface="メイリオ" pitchFamily="50" charset="-128"/>
              <a:cs typeface="メイリオ" pitchFamily="50" charset="-128"/>
            </a:endParaRPr>
          </a:p>
          <a:p>
            <a:pPr algn="ctr"/>
            <a:r>
              <a:rPr lang="ja-JP" altLang="en-US" sz="1600" dirty="0" smtClean="0">
                <a:solidFill>
                  <a:schemeClr val="tx1"/>
                </a:solidFill>
                <a:latin typeface="メイリオ" pitchFamily="50" charset="-128"/>
                <a:ea typeface="メイリオ" pitchFamily="50" charset="-128"/>
                <a:cs typeface="メイリオ" pitchFamily="50" charset="-128"/>
              </a:rPr>
              <a:t>保存が完了しました。</a:t>
            </a:r>
            <a:endParaRPr lang="en-US" altLang="ja-JP" sz="1600" dirty="0" smtClean="0">
              <a:solidFill>
                <a:schemeClr val="tx1"/>
              </a:solidFill>
              <a:latin typeface="メイリオ" pitchFamily="50" charset="-128"/>
              <a:ea typeface="メイリオ" pitchFamily="50" charset="-128"/>
              <a:cs typeface="メイリオ" pitchFamily="50" charset="-128"/>
            </a:endParaRPr>
          </a:p>
          <a:p>
            <a:pPr algn="ctr"/>
            <a:endParaRPr lang="en-US" altLang="ja-JP" sz="1050" dirty="0" smtClean="0">
              <a:solidFill>
                <a:schemeClr val="tx1"/>
              </a:solidFill>
              <a:latin typeface="メイリオ" pitchFamily="50" charset="-128"/>
              <a:ea typeface="メイリオ" pitchFamily="50" charset="-128"/>
              <a:cs typeface="メイリオ" pitchFamily="50" charset="-128"/>
            </a:endParaRPr>
          </a:p>
        </p:txBody>
      </p:sp>
      <p:sp>
        <p:nvSpPr>
          <p:cNvPr id="21" name="角丸四角形 20"/>
          <p:cNvSpPr/>
          <p:nvPr/>
        </p:nvSpPr>
        <p:spPr bwMode="gray">
          <a:xfrm>
            <a:off x="4016770" y="3855989"/>
            <a:ext cx="1687517" cy="372519"/>
          </a:xfrm>
          <a:prstGeom prst="roundRect">
            <a:avLst/>
          </a:prstGeom>
          <a:solidFill>
            <a:schemeClr val="bg1">
              <a:lumMod val="85000"/>
            </a:schemeClr>
          </a:solidFill>
          <a:ln w="12700">
            <a:solidFill>
              <a:schemeClr val="tx1">
                <a:lumMod val="50000"/>
                <a:lumOff val="50000"/>
              </a:schemeClr>
            </a:solidFill>
            <a:round/>
            <a:headEnd type="none" w="med" len="med"/>
            <a:tailEnd type="none" w="med" len="med"/>
          </a:ln>
          <a:effectLst/>
        </p:spPr>
        <p:txBody>
          <a:bodyPr rtlCol="0" anchor="ctr"/>
          <a:lstStyle/>
          <a:p>
            <a:pPr algn="ctr"/>
            <a:r>
              <a:rPr lang="ja-JP" altLang="en-US" sz="1000" dirty="0"/>
              <a:t>閉じる</a:t>
            </a:r>
            <a:endParaRPr kumimoji="1" lang="ja-JP" altLang="en-US" sz="1000" dirty="0"/>
          </a:p>
        </p:txBody>
      </p:sp>
      <p:sp>
        <p:nvSpPr>
          <p:cNvPr id="23" name="テキスト ボックス 22"/>
          <p:cNvSpPr txBox="1"/>
          <p:nvPr/>
        </p:nvSpPr>
        <p:spPr>
          <a:xfrm>
            <a:off x="3846617" y="3746695"/>
            <a:ext cx="255199" cy="246221"/>
          </a:xfrm>
          <a:prstGeom prst="rect">
            <a:avLst/>
          </a:prstGeom>
          <a:solidFill>
            <a:srgbClr val="FF3399"/>
          </a:solidFill>
        </p:spPr>
        <p:txBody>
          <a:bodyPr wrap="none" rtlCol="0">
            <a:spAutoFit/>
          </a:bodyPr>
          <a:lstStyle/>
          <a:p>
            <a:pPr algn="ctr"/>
            <a:r>
              <a:rPr kumimoji="1" lang="en-US" altLang="ja-JP" sz="1000" b="1" dirty="0" smtClean="0">
                <a:solidFill>
                  <a:schemeClr val="bg1"/>
                </a:solidFill>
              </a:rPr>
              <a:t>3</a:t>
            </a:r>
            <a:endParaRPr kumimoji="1" lang="ja-JP" altLang="en-US" sz="1000" b="1" dirty="0">
              <a:solidFill>
                <a:schemeClr val="bg1"/>
              </a:solidFill>
            </a:endParaRPr>
          </a:p>
        </p:txBody>
      </p:sp>
    </p:spTree>
    <p:extLst>
      <p:ext uri="{BB962C8B-B14F-4D97-AF65-F5344CB8AC3E}">
        <p14:creationId xmlns:p14="http://schemas.microsoft.com/office/powerpoint/2010/main" val="2645348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フレーム 107"/>
          <p:cNvSpPr/>
          <p:nvPr/>
        </p:nvSpPr>
        <p:spPr bwMode="auto">
          <a:xfrm>
            <a:off x="413787" y="1608110"/>
            <a:ext cx="1045770" cy="361564"/>
          </a:xfrm>
          <a:prstGeom prst="frame">
            <a:avLst/>
          </a:prstGeom>
          <a:noFill/>
          <a:ln w="3175">
            <a:solidFill>
              <a:schemeClr val="tx1"/>
            </a:solidFill>
            <a:round/>
            <a:headEnd type="none" w="med" len="med"/>
            <a:tailEnd type="none" w="med" len="med"/>
          </a:ln>
          <a:effectLst/>
        </p:spPr>
        <p:txBody>
          <a:bodyPr rtlCol="0" anchor="ctr"/>
          <a:lstStyle/>
          <a:p>
            <a:pPr algn="ctr"/>
            <a:r>
              <a:rPr kumimoji="1" lang="ja-JP" altLang="en-US" sz="1200" b="1" dirty="0" smtClean="0"/>
              <a:t>削除</a:t>
            </a:r>
            <a:endParaRPr kumimoji="1" lang="ja-JP" altLang="en-US" sz="1200" b="1" dirty="0"/>
          </a:p>
        </p:txBody>
      </p:sp>
      <p:sp>
        <p:nvSpPr>
          <p:cNvPr id="107" name="フレーム 106"/>
          <p:cNvSpPr/>
          <p:nvPr/>
        </p:nvSpPr>
        <p:spPr bwMode="auto">
          <a:xfrm>
            <a:off x="6092488" y="1608110"/>
            <a:ext cx="1045770" cy="361564"/>
          </a:xfrm>
          <a:prstGeom prst="frame">
            <a:avLst/>
          </a:prstGeom>
          <a:noFill/>
          <a:ln w="3175">
            <a:solidFill>
              <a:schemeClr val="tx1"/>
            </a:solidFill>
            <a:round/>
            <a:headEnd type="none" w="med" len="med"/>
            <a:tailEnd type="none" w="med" len="med"/>
          </a:ln>
          <a:effectLst/>
        </p:spPr>
        <p:txBody>
          <a:bodyPr rtlCol="0" anchor="ctr"/>
          <a:lstStyle/>
          <a:p>
            <a:pPr algn="ctr"/>
            <a:r>
              <a:rPr kumimoji="1" lang="ja-JP" altLang="en-US" sz="1200" b="1" dirty="0" smtClean="0"/>
              <a:t>追加</a:t>
            </a:r>
            <a:endParaRPr kumimoji="1" lang="ja-JP" altLang="en-US" sz="1200" b="1" dirty="0"/>
          </a:p>
        </p:txBody>
      </p:sp>
      <p:sp>
        <p:nvSpPr>
          <p:cNvPr id="35" name="正方形/長方形 34"/>
          <p:cNvSpPr/>
          <p:nvPr/>
        </p:nvSpPr>
        <p:spPr bwMode="auto">
          <a:xfrm>
            <a:off x="166688" y="477701"/>
            <a:ext cx="7283684" cy="5740219"/>
          </a:xfrm>
          <a:prstGeom prst="rect">
            <a:avLst/>
          </a:prstGeom>
          <a:noFill/>
          <a:ln w="12700">
            <a:solidFill>
              <a:schemeClr val="tx1"/>
            </a:solidFill>
            <a:round/>
            <a:headEnd type="none" w="med" len="med"/>
            <a:tailEnd type="none" w="med" len="med"/>
          </a:ln>
          <a:effectLst/>
        </p:spPr>
        <p:txBody>
          <a:bodyPr rtlCol="0" anchor="ctr"/>
          <a:lstStyle/>
          <a:p>
            <a:pPr algn="ctr"/>
            <a:endParaRPr kumimoji="1" lang="ja-JP" altLang="en-US">
              <a:noFill/>
            </a:endParaRPr>
          </a:p>
        </p:txBody>
      </p:sp>
      <p:sp>
        <p:nvSpPr>
          <p:cNvPr id="13" name="タイトル 16"/>
          <p:cNvSpPr>
            <a:spLocks noGrp="1"/>
          </p:cNvSpPr>
          <p:nvPr>
            <p:ph type="title"/>
          </p:nvPr>
        </p:nvSpPr>
        <p:spPr/>
        <p:txBody>
          <a:bodyPr/>
          <a:lstStyle/>
          <a:p>
            <a:pPr eaLnBrk="1" hangingPunct="1"/>
            <a:r>
              <a:rPr lang="en-US" altLang="ja-JP" dirty="0" smtClean="0"/>
              <a:t>300.</a:t>
            </a:r>
            <a:r>
              <a:rPr lang="ja-JP" altLang="en-US" dirty="0" smtClean="0"/>
              <a:t>行きつけ一覧画面</a:t>
            </a:r>
            <a:endParaRPr lang="ja-JP" altLang="en-US" dirty="0" smtClean="0">
              <a:latin typeface="メイリオ" pitchFamily="50" charset="-128"/>
              <a:ea typeface="メイリオ" pitchFamily="50" charset="-128"/>
              <a:cs typeface="メイリオ" pitchFamily="50" charset="-128"/>
            </a:endParaRPr>
          </a:p>
        </p:txBody>
      </p:sp>
      <p:graphicFrame>
        <p:nvGraphicFramePr>
          <p:cNvPr id="25" name="Group 116"/>
          <p:cNvGraphicFramePr>
            <a:graphicFrameLocks/>
          </p:cNvGraphicFramePr>
          <p:nvPr>
            <p:extLst/>
          </p:nvPr>
        </p:nvGraphicFramePr>
        <p:xfrm>
          <a:off x="7712765" y="477701"/>
          <a:ext cx="3554233" cy="2545677"/>
        </p:xfrm>
        <a:graphic>
          <a:graphicData uri="http://schemas.openxmlformats.org/drawingml/2006/table">
            <a:tbl>
              <a:tblPr/>
              <a:tblGrid>
                <a:gridCol w="340066"/>
                <a:gridCol w="3214167"/>
              </a:tblGrid>
              <a:tr h="356781">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No</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ja-JP" altLang="en-US" sz="9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内容</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254846">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1</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Pct val="91000"/>
                        <a:buFont typeface="Arial" pitchFamily="34" charset="0"/>
                        <a:buNone/>
                        <a:tabLst/>
                        <a:defRPr/>
                      </a:pPr>
                      <a:r>
                        <a:rPr lang="ja-JP" altLang="en-US" sz="900" dirty="0" smtClean="0">
                          <a:solidFill>
                            <a:schemeClr val="tx1"/>
                          </a:solidFill>
                          <a:latin typeface="メイリオ" pitchFamily="50" charset="-128"/>
                          <a:ea typeface="メイリオ" pitchFamily="50" charset="-128"/>
                          <a:cs typeface="メイリオ" pitchFamily="50" charset="-128"/>
                        </a:rPr>
                        <a:t>・クリックでチェックを入れる</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0" marR="0" indent="0" algn="l" defTabSz="914400" rtl="0" eaLnBrk="1" fontAlgn="auto" latinLnBrk="0" hangingPunct="1">
                        <a:lnSpc>
                          <a:spcPct val="100000"/>
                        </a:lnSpc>
                        <a:spcBef>
                          <a:spcPts val="0"/>
                        </a:spcBef>
                        <a:spcAft>
                          <a:spcPts val="0"/>
                        </a:spcAft>
                        <a:buClrTx/>
                        <a:buSzPct val="91000"/>
                        <a:buFont typeface="Arial" pitchFamily="34" charset="0"/>
                        <a:buNone/>
                        <a:tabLst/>
                        <a:defRPr/>
                      </a:pP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437">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2</a:t>
                      </a:r>
                    </a:p>
                    <a:p>
                      <a:pPr marL="0" marR="0" lvl="0" indent="0" algn="ctr" defTabSz="1279525" rtl="0" eaLnBrk="1" fontAlgn="base" latinLnBrk="0" hangingPunct="1">
                        <a:lnSpc>
                          <a:spcPct val="100000"/>
                        </a:lnSpc>
                        <a:spcBef>
                          <a:spcPct val="2000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Pct val="91000"/>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店舗追加時に入力したボタン名の値が表示される。</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Pct val="91000"/>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ボタン押下後、登録した店舗に遷移する。</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3061">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3</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Pct val="91000"/>
                        <a:buFont typeface="Arial" pitchFamily="34" charset="0"/>
                        <a:buNone/>
                        <a:tabLst/>
                        <a:defRPr/>
                      </a:pPr>
                      <a:r>
                        <a:rPr lang="ja-JP" altLang="en-US" sz="900" dirty="0" smtClean="0">
                          <a:solidFill>
                            <a:schemeClr val="tx1"/>
                          </a:solidFill>
                          <a:latin typeface="メイリオ" pitchFamily="50" charset="-128"/>
                          <a:ea typeface="メイリオ" pitchFamily="50" charset="-128"/>
                          <a:cs typeface="メイリオ" pitchFamily="50" charset="-128"/>
                        </a:rPr>
                        <a:t>・店舗追加時に入力した電話番号の値が表示される。</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0346">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4</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Pct val="91000"/>
                        <a:buFont typeface="Arial" pitchFamily="34" charset="0"/>
                        <a:buNone/>
                        <a:tabLst/>
                        <a:defRPr/>
                      </a:pPr>
                      <a:r>
                        <a:rPr lang="ja-JP" altLang="en-US" sz="900" dirty="0" smtClean="0">
                          <a:solidFill>
                            <a:schemeClr val="tx1"/>
                          </a:solidFill>
                          <a:latin typeface="メイリオ" pitchFamily="50" charset="-128"/>
                          <a:ea typeface="メイリオ" pitchFamily="50" charset="-128"/>
                          <a:cs typeface="メイリオ" pitchFamily="50" charset="-128"/>
                        </a:rPr>
                        <a:t>・店舗追加時に入力した備考の値が簡略化されて表示される。</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4199">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5</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Pct val="91000"/>
                        <a:buFont typeface="Arial" pitchFamily="34" charset="0"/>
                        <a:buNone/>
                        <a:tabLst/>
                        <a:defRPr/>
                      </a:pPr>
                      <a:r>
                        <a:rPr lang="ja-JP" altLang="en-US" sz="900" dirty="0" smtClean="0">
                          <a:solidFill>
                            <a:schemeClr val="tx1"/>
                          </a:solidFill>
                          <a:latin typeface="メイリオ" pitchFamily="50" charset="-128"/>
                          <a:ea typeface="メイリオ" pitchFamily="50" charset="-128"/>
                          <a:cs typeface="メイリオ" pitchFamily="50" charset="-128"/>
                        </a:rPr>
                        <a:t>・ボタン押下後、編集情報に遷移する。</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6247">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6</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Pct val="91000"/>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ボタン押下後、店舗情報追加画面に遷移する。</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6972">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7</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lvl="0" indent="-93663" algn="l" defTabSz="1279525" rtl="0" eaLnBrk="1" fontAlgn="base" latinLnBrk="0" hangingPunct="1">
                        <a:lnSpc>
                          <a:spcPct val="100000"/>
                        </a:lnSpc>
                        <a:spcBef>
                          <a:spcPct val="20000"/>
                        </a:spcBef>
                        <a:spcAft>
                          <a:spcPct val="0"/>
                        </a:spcAft>
                        <a:buClrTx/>
                        <a:buSzPct val="91000"/>
                        <a:buFont typeface="Arial" pitchFamily="34" charset="0"/>
                        <a:buNone/>
                        <a:tabLst/>
                      </a:pPr>
                      <a:r>
                        <a:rPr kumimoji="1" lang="ja-JP" altLang="en-US"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・ボタン押下後、店舗情報削除ダイアログを表示する。</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 name="正方形/長方形 2"/>
          <p:cNvSpPr/>
          <p:nvPr/>
        </p:nvSpPr>
        <p:spPr bwMode="auto">
          <a:xfrm>
            <a:off x="166689" y="477701"/>
            <a:ext cx="7283684" cy="361995"/>
          </a:xfrm>
          <a:prstGeom prst="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dirty="0"/>
              <a:t>カテゴリー名</a:t>
            </a:r>
            <a:endParaRPr kumimoji="1" lang="ja-JP" altLang="en-US" dirty="0"/>
          </a:p>
        </p:txBody>
      </p:sp>
      <p:sp>
        <p:nvSpPr>
          <p:cNvPr id="19" name="角丸四角形 18"/>
          <p:cNvSpPr/>
          <p:nvPr/>
        </p:nvSpPr>
        <p:spPr bwMode="auto">
          <a:xfrm>
            <a:off x="6059852" y="2564286"/>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5" name="正方形/長方形 4"/>
          <p:cNvSpPr/>
          <p:nvPr/>
        </p:nvSpPr>
        <p:spPr bwMode="auto">
          <a:xfrm>
            <a:off x="897365" y="2084552"/>
            <a:ext cx="1290767" cy="320701"/>
          </a:xfrm>
          <a:prstGeom prst="rect">
            <a:avLst/>
          </a:prstGeom>
          <a:noFill/>
          <a:ln w="12700">
            <a:noFill/>
            <a:round/>
            <a:headEnd type="none" w="med" len="med"/>
            <a:tailEnd type="none" w="med" len="med"/>
          </a:ln>
          <a:effectLst/>
        </p:spPr>
        <p:txBody>
          <a:bodyPr rtlCol="0" anchor="ctr"/>
          <a:lstStyle/>
          <a:p>
            <a:pPr algn="ctr"/>
            <a:r>
              <a:rPr lang="ja-JP" altLang="en-US" sz="1000" dirty="0" smtClean="0">
                <a:latin typeface="HG丸ｺﾞｼｯｸM-PRO" panose="020F0600000000000000" pitchFamily="50" charset="-128"/>
                <a:ea typeface="HG丸ｺﾞｼｯｸM-PRO" panose="020F0600000000000000" pitchFamily="50" charset="-128"/>
              </a:rPr>
              <a:t>店舗名</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22" name="正方形/長方形 21"/>
          <p:cNvSpPr/>
          <p:nvPr/>
        </p:nvSpPr>
        <p:spPr bwMode="auto">
          <a:xfrm>
            <a:off x="2345611" y="2089850"/>
            <a:ext cx="1256306" cy="315403"/>
          </a:xfrm>
          <a:prstGeom prst="rect">
            <a:avLst/>
          </a:prstGeom>
          <a:noFill/>
          <a:ln w="12700">
            <a:noFill/>
            <a:round/>
            <a:headEnd type="none" w="med" len="med"/>
            <a:tailEnd type="none" w="med" len="med"/>
          </a:ln>
          <a:effectLst/>
        </p:spPr>
        <p:txBody>
          <a:bodyPr rtlCol="0" anchor="ctr"/>
          <a:lstStyle/>
          <a:p>
            <a:pPr algn="ctr"/>
            <a:r>
              <a:rPr lang="ja-JP" altLang="en-US" sz="1000" dirty="0">
                <a:latin typeface="HG丸ｺﾞｼｯｸM-PRO" panose="020F0600000000000000" pitchFamily="50" charset="-128"/>
                <a:ea typeface="HG丸ｺﾞｼｯｸM-PRO" panose="020F0600000000000000" pitchFamily="50" charset="-128"/>
              </a:rPr>
              <a:t>電話番号</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23" name="正方形/長方形 22"/>
          <p:cNvSpPr/>
          <p:nvPr/>
        </p:nvSpPr>
        <p:spPr bwMode="auto">
          <a:xfrm>
            <a:off x="3766905" y="2084551"/>
            <a:ext cx="2156809" cy="320701"/>
          </a:xfrm>
          <a:prstGeom prst="rect">
            <a:avLst/>
          </a:prstGeom>
          <a:noFill/>
          <a:ln w="12700">
            <a:noFill/>
            <a:round/>
            <a:headEnd type="none" w="med" len="med"/>
            <a:tailEnd type="none" w="med" len="med"/>
          </a:ln>
          <a:effectLst/>
        </p:spPr>
        <p:txBody>
          <a:bodyPr rtlCol="0" anchor="ctr"/>
          <a:lstStyle/>
          <a:p>
            <a:pPr algn="ctr"/>
            <a:r>
              <a:rPr lang="ja-JP" altLang="en-US" sz="1000" dirty="0">
                <a:latin typeface="HG丸ｺﾞｼｯｸM-PRO" panose="020F0600000000000000" pitchFamily="50" charset="-128"/>
                <a:ea typeface="HG丸ｺﾞｼｯｸM-PRO" panose="020F0600000000000000" pitchFamily="50" charset="-128"/>
              </a:rPr>
              <a:t>備考</a:t>
            </a:r>
            <a:endParaRPr kumimoji="1" lang="ja-JP" altLang="en-US" sz="1000" dirty="0">
              <a:latin typeface="HG丸ｺﾞｼｯｸM-PRO" panose="020F0600000000000000" pitchFamily="50" charset="-128"/>
              <a:ea typeface="HG丸ｺﾞｼｯｸM-PRO" panose="020F0600000000000000" pitchFamily="50" charset="-128"/>
            </a:endParaRPr>
          </a:p>
        </p:txBody>
      </p:sp>
      <p:cxnSp>
        <p:nvCxnSpPr>
          <p:cNvPr id="7" name="直線コネクタ 6"/>
          <p:cNvCxnSpPr/>
          <p:nvPr/>
        </p:nvCxnSpPr>
        <p:spPr bwMode="auto">
          <a:xfrm>
            <a:off x="876169" y="2425133"/>
            <a:ext cx="1311963" cy="0"/>
          </a:xfrm>
          <a:prstGeom prst="line">
            <a:avLst/>
          </a:prstGeom>
          <a:noFill/>
          <a:ln w="25400" cap="rnd" cmpd="sng">
            <a:solidFill>
              <a:schemeClr val="tx1"/>
            </a:solidFill>
            <a:round/>
            <a:headEnd type="none" w="med" len="med"/>
            <a:tailEnd type="none" w="med" len="med"/>
          </a:ln>
          <a:effectLst/>
        </p:spPr>
      </p:cxnSp>
      <p:cxnSp>
        <p:nvCxnSpPr>
          <p:cNvPr id="26" name="直線コネクタ 25"/>
          <p:cNvCxnSpPr/>
          <p:nvPr/>
        </p:nvCxnSpPr>
        <p:spPr bwMode="auto">
          <a:xfrm>
            <a:off x="2345611" y="2433084"/>
            <a:ext cx="1256306" cy="0"/>
          </a:xfrm>
          <a:prstGeom prst="line">
            <a:avLst/>
          </a:prstGeom>
          <a:noFill/>
          <a:ln w="25400" cap="rnd" cmpd="sng">
            <a:solidFill>
              <a:schemeClr val="tx1"/>
            </a:solidFill>
            <a:prstDash val="solid"/>
            <a:round/>
            <a:headEnd type="none" w="med" len="med"/>
            <a:tailEnd type="none" w="med" len="med"/>
          </a:ln>
          <a:effectLst/>
        </p:spPr>
      </p:cxnSp>
      <p:sp>
        <p:nvSpPr>
          <p:cNvPr id="15" name="正方形/長方形 14"/>
          <p:cNvSpPr/>
          <p:nvPr/>
        </p:nvSpPr>
        <p:spPr bwMode="auto">
          <a:xfrm>
            <a:off x="2345611" y="2512600"/>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a:latin typeface="Arial" panose="020B0604020202020204" pitchFamily="34" charset="0"/>
                <a:cs typeface="Arial" panose="020B0604020202020204" pitchFamily="34" charset="0"/>
              </a:rPr>
              <a:t>050-5787-7699</a:t>
            </a:r>
            <a:endParaRPr kumimoji="1" lang="ja-JP" altLang="en-US" sz="1200" dirty="0">
              <a:latin typeface="Arial" panose="020B0604020202020204" pitchFamily="34" charset="0"/>
              <a:cs typeface="Arial" panose="020B0604020202020204" pitchFamily="34" charset="0"/>
            </a:endParaRPr>
          </a:p>
        </p:txBody>
      </p:sp>
      <p:cxnSp>
        <p:nvCxnSpPr>
          <p:cNvPr id="37" name="直線コネクタ 36"/>
          <p:cNvCxnSpPr/>
          <p:nvPr/>
        </p:nvCxnSpPr>
        <p:spPr bwMode="auto">
          <a:xfrm>
            <a:off x="3766905" y="2425133"/>
            <a:ext cx="2037540" cy="0"/>
          </a:xfrm>
          <a:prstGeom prst="line">
            <a:avLst/>
          </a:prstGeom>
          <a:noFill/>
          <a:ln w="25400" cap="rnd" cmpd="sng">
            <a:solidFill>
              <a:schemeClr val="tx1"/>
            </a:solidFill>
            <a:prstDash val="solid"/>
            <a:round/>
            <a:headEnd type="none" w="med" len="med"/>
            <a:tailEnd type="none" w="med" len="med"/>
          </a:ln>
          <a:effectLst/>
        </p:spPr>
      </p:cxnSp>
      <p:sp>
        <p:nvSpPr>
          <p:cNvPr id="32" name="正方形/長方形 31"/>
          <p:cNvSpPr/>
          <p:nvPr/>
        </p:nvSpPr>
        <p:spPr bwMode="auto">
          <a:xfrm>
            <a:off x="3647641" y="2512600"/>
            <a:ext cx="2276074" cy="357809"/>
          </a:xfrm>
          <a:prstGeom prst="rect">
            <a:avLst/>
          </a:prstGeom>
          <a:noFill/>
          <a:ln w="12700">
            <a:noFill/>
            <a:round/>
            <a:headEnd type="none" w="med" len="med"/>
            <a:tailEnd type="none" w="med" len="med"/>
          </a:ln>
          <a:effectLst/>
        </p:spPr>
        <p:txBody>
          <a:bodyPr rtlCol="0" anchor="ctr"/>
          <a:lstStyle/>
          <a:p>
            <a:r>
              <a:rPr kumimoji="1" lang="ja-JP" altLang="en-US" sz="1200" dirty="0" smtClean="0">
                <a:latin typeface="ＭＳ Ｐゴシック" panose="020B0600070205080204" pitchFamily="50" charset="-128"/>
                <a:ea typeface="ＭＳ Ｐゴシック" panose="020B0600070205080204" pitchFamily="50" charset="-128"/>
              </a:rPr>
              <a:t>仕事終わりにいつも行く場所</a:t>
            </a:r>
            <a:endParaRPr kumimoji="1" lang="ja-JP" altLang="en-US" sz="1200" dirty="0">
              <a:latin typeface="ＭＳ Ｐゴシック" panose="020B0600070205080204" pitchFamily="50" charset="-128"/>
              <a:ea typeface="ＭＳ Ｐゴシック" panose="020B0600070205080204" pitchFamily="50" charset="-128"/>
            </a:endParaRPr>
          </a:p>
        </p:txBody>
      </p:sp>
      <p:cxnSp>
        <p:nvCxnSpPr>
          <p:cNvPr id="42" name="直線コネクタ 41"/>
          <p:cNvCxnSpPr/>
          <p:nvPr/>
        </p:nvCxnSpPr>
        <p:spPr bwMode="auto">
          <a:xfrm>
            <a:off x="482792" y="2425133"/>
            <a:ext cx="279410" cy="0"/>
          </a:xfrm>
          <a:prstGeom prst="line">
            <a:avLst/>
          </a:prstGeom>
          <a:noFill/>
          <a:ln w="25400" cap="rnd" cmpd="sng">
            <a:solidFill>
              <a:schemeClr val="tx1"/>
            </a:solidFill>
            <a:round/>
            <a:headEnd type="none" w="med" len="med"/>
            <a:tailEnd type="none" w="med" len="med"/>
          </a:ln>
          <a:effectLst/>
        </p:spPr>
      </p:cxnSp>
      <p:sp>
        <p:nvSpPr>
          <p:cNvPr id="45" name="正方形/長方形 44"/>
          <p:cNvSpPr/>
          <p:nvPr/>
        </p:nvSpPr>
        <p:spPr bwMode="auto">
          <a:xfrm>
            <a:off x="382092" y="2084552"/>
            <a:ext cx="492544" cy="320701"/>
          </a:xfrm>
          <a:prstGeom prst="rect">
            <a:avLst/>
          </a:prstGeom>
          <a:noFill/>
          <a:ln w="12700">
            <a:noFill/>
            <a:round/>
            <a:headEnd type="none" w="med" len="med"/>
            <a:tailEnd type="none" w="med" len="med"/>
          </a:ln>
          <a:effectLst/>
        </p:spPr>
        <p:txBody>
          <a:bodyPr rtlCol="0" anchor="ctr"/>
          <a:lstStyle/>
          <a:p>
            <a:pPr algn="ctr"/>
            <a:r>
              <a:rPr lang="ja-JP" altLang="en-US" sz="1000" dirty="0">
                <a:latin typeface="HG丸ｺﾞｼｯｸM-PRO" panose="020F0600000000000000" pitchFamily="50" charset="-128"/>
                <a:ea typeface="HG丸ｺﾞｼｯｸM-PRO" panose="020F0600000000000000" pitchFamily="50" charset="-128"/>
              </a:rPr>
              <a:t>選択</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51" name="正方形/長方形 50"/>
          <p:cNvSpPr/>
          <p:nvPr/>
        </p:nvSpPr>
        <p:spPr bwMode="auto">
          <a:xfrm>
            <a:off x="2345611" y="2994426"/>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smtClean="0">
                <a:latin typeface="Arial" panose="020B0604020202020204" pitchFamily="34" charset="0"/>
                <a:cs typeface="Arial" panose="020B0604020202020204" pitchFamily="34" charset="0"/>
              </a:rPr>
              <a:t>222-2222-2222</a:t>
            </a:r>
            <a:endParaRPr kumimoji="1" lang="ja-JP" altLang="en-US" sz="1200" dirty="0">
              <a:latin typeface="Arial" panose="020B0604020202020204" pitchFamily="34" charset="0"/>
              <a:cs typeface="Arial" panose="020B0604020202020204" pitchFamily="34" charset="0"/>
            </a:endParaRPr>
          </a:p>
        </p:txBody>
      </p:sp>
      <p:sp>
        <p:nvSpPr>
          <p:cNvPr id="52" name="正方形/長方形 51"/>
          <p:cNvSpPr/>
          <p:nvPr/>
        </p:nvSpPr>
        <p:spPr bwMode="auto">
          <a:xfrm>
            <a:off x="3647641" y="2994426"/>
            <a:ext cx="2276074" cy="357809"/>
          </a:xfrm>
          <a:prstGeom prst="rect">
            <a:avLst/>
          </a:prstGeom>
          <a:noFill/>
          <a:ln w="12700">
            <a:noFill/>
            <a:round/>
            <a:headEnd type="none" w="med" len="med"/>
            <a:tailEnd type="none" w="med" len="med"/>
          </a:ln>
          <a:effectLst/>
        </p:spPr>
        <p:txBody>
          <a:bodyPr rtlCol="0" anchor="ctr"/>
          <a:lstStyle/>
          <a:p>
            <a:r>
              <a:rPr kumimoji="1" lang="ja-JP" altLang="en-US" sz="1200" dirty="0" smtClean="0">
                <a:latin typeface="ＭＳ Ｐゴシック" panose="020B0600070205080204" pitchFamily="50" charset="-128"/>
                <a:ea typeface="ＭＳ Ｐゴシック" panose="020B0600070205080204" pitchFamily="50" charset="-128"/>
              </a:rPr>
              <a:t>懇親会で使用した店</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54" name="正方形/長方形 53"/>
          <p:cNvSpPr/>
          <p:nvPr/>
        </p:nvSpPr>
        <p:spPr bwMode="auto">
          <a:xfrm>
            <a:off x="2345611" y="3438100"/>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smtClean="0">
                <a:latin typeface="Arial" panose="020B0604020202020204" pitchFamily="34" charset="0"/>
                <a:cs typeface="Arial" panose="020B0604020202020204" pitchFamily="34" charset="0"/>
              </a:rPr>
              <a:t>333-3333-3333</a:t>
            </a:r>
            <a:endParaRPr kumimoji="1" lang="ja-JP" altLang="en-US" sz="1200" dirty="0">
              <a:latin typeface="Arial" panose="020B0604020202020204" pitchFamily="34" charset="0"/>
              <a:cs typeface="Arial" panose="020B0604020202020204" pitchFamily="34" charset="0"/>
            </a:endParaRPr>
          </a:p>
        </p:txBody>
      </p:sp>
      <p:sp>
        <p:nvSpPr>
          <p:cNvPr id="55" name="正方形/長方形 54"/>
          <p:cNvSpPr/>
          <p:nvPr/>
        </p:nvSpPr>
        <p:spPr bwMode="auto">
          <a:xfrm>
            <a:off x="3647641" y="3438100"/>
            <a:ext cx="2276074" cy="357809"/>
          </a:xfrm>
          <a:prstGeom prst="rect">
            <a:avLst/>
          </a:prstGeom>
          <a:noFill/>
          <a:ln w="12700">
            <a:noFill/>
            <a:round/>
            <a:headEnd type="none" w="med" len="med"/>
            <a:tailEnd type="none" w="med" len="med"/>
          </a:ln>
          <a:effectLst/>
        </p:spPr>
        <p:txBody>
          <a:bodyPr rtlCol="0" anchor="ctr"/>
          <a:lstStyle/>
          <a:p>
            <a:r>
              <a:rPr kumimoji="1" lang="ja-JP" altLang="en-US" sz="1200" dirty="0" smtClean="0">
                <a:latin typeface="ＭＳ Ｐゴシック" panose="020B0600070205080204" pitchFamily="50" charset="-128"/>
                <a:ea typeface="ＭＳ Ｐゴシック" panose="020B0600070205080204" pitchFamily="50" charset="-128"/>
              </a:rPr>
              <a:t>気になるあの子がいる店</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58" name="正方形/長方形 57"/>
          <p:cNvSpPr/>
          <p:nvPr/>
        </p:nvSpPr>
        <p:spPr bwMode="auto">
          <a:xfrm>
            <a:off x="2345611" y="3881774"/>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smtClean="0">
                <a:latin typeface="Arial" panose="020B0604020202020204" pitchFamily="34" charset="0"/>
                <a:cs typeface="Arial" panose="020B0604020202020204" pitchFamily="34" charset="0"/>
              </a:rPr>
              <a:t>444-4444-4444</a:t>
            </a:r>
            <a:endParaRPr kumimoji="1" lang="ja-JP" altLang="en-US" sz="1200" dirty="0">
              <a:latin typeface="Arial" panose="020B0604020202020204" pitchFamily="34" charset="0"/>
              <a:cs typeface="Arial" panose="020B0604020202020204" pitchFamily="34" charset="0"/>
            </a:endParaRPr>
          </a:p>
        </p:txBody>
      </p:sp>
      <p:sp>
        <p:nvSpPr>
          <p:cNvPr id="59" name="正方形/長方形 58"/>
          <p:cNvSpPr/>
          <p:nvPr/>
        </p:nvSpPr>
        <p:spPr bwMode="auto">
          <a:xfrm>
            <a:off x="3647640" y="3881774"/>
            <a:ext cx="2276075" cy="357809"/>
          </a:xfrm>
          <a:prstGeom prst="rect">
            <a:avLst/>
          </a:prstGeom>
          <a:noFill/>
          <a:ln w="12700">
            <a:noFill/>
            <a:round/>
            <a:headEnd type="none" w="med" len="med"/>
            <a:tailEnd type="none" w="med" len="med"/>
          </a:ln>
          <a:effectLst/>
        </p:spPr>
        <p:txBody>
          <a:bodyPr rtlCol="0" anchor="ctr"/>
          <a:lstStyle/>
          <a:p>
            <a:r>
              <a:rPr lang="ja-JP" altLang="en-US" sz="1200" dirty="0" smtClean="0">
                <a:latin typeface="ＭＳ Ｐゴシック" panose="020B0600070205080204" pitchFamily="50" charset="-128"/>
                <a:ea typeface="ＭＳ Ｐゴシック" panose="020B0600070205080204" pitchFamily="50" charset="-128"/>
              </a:rPr>
              <a:t>家族でよく行く店</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61" name="正方形/長方形 60"/>
          <p:cNvSpPr/>
          <p:nvPr/>
        </p:nvSpPr>
        <p:spPr bwMode="auto">
          <a:xfrm>
            <a:off x="2345611" y="4325448"/>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smtClean="0">
                <a:latin typeface="Arial" panose="020B0604020202020204" pitchFamily="34" charset="0"/>
                <a:cs typeface="Arial" panose="020B0604020202020204" pitchFamily="34" charset="0"/>
              </a:rPr>
              <a:t>555-5555-5555</a:t>
            </a:r>
            <a:endParaRPr kumimoji="1" lang="ja-JP" altLang="en-US" sz="1200" dirty="0">
              <a:latin typeface="Arial" panose="020B0604020202020204" pitchFamily="34" charset="0"/>
              <a:cs typeface="Arial" panose="020B0604020202020204" pitchFamily="34" charset="0"/>
            </a:endParaRPr>
          </a:p>
        </p:txBody>
      </p:sp>
      <p:sp>
        <p:nvSpPr>
          <p:cNvPr id="63" name="正方形/長方形 62"/>
          <p:cNvSpPr/>
          <p:nvPr/>
        </p:nvSpPr>
        <p:spPr bwMode="auto">
          <a:xfrm>
            <a:off x="3647641" y="4325448"/>
            <a:ext cx="2276074" cy="357809"/>
          </a:xfrm>
          <a:prstGeom prst="rect">
            <a:avLst/>
          </a:prstGeom>
          <a:noFill/>
          <a:ln w="12700">
            <a:noFill/>
            <a:round/>
            <a:headEnd type="none" w="med" len="med"/>
            <a:tailEnd type="none" w="med" len="med"/>
          </a:ln>
          <a:effectLst/>
        </p:spPr>
        <p:txBody>
          <a:bodyPr rtlCol="0" anchor="ctr"/>
          <a:lstStyle/>
          <a:p>
            <a:r>
              <a:rPr lang="ja-JP" altLang="en-US" sz="1200" dirty="0">
                <a:latin typeface="ＭＳ Ｐゴシック" panose="020B0600070205080204" pitchFamily="50" charset="-128"/>
                <a:ea typeface="ＭＳ Ｐゴシック" panose="020B0600070205080204" pitchFamily="50" charset="-128"/>
              </a:rPr>
              <a:t>いつ</a:t>
            </a:r>
            <a:r>
              <a:rPr lang="ja-JP" altLang="en-US" sz="1200" dirty="0" smtClean="0">
                <a:latin typeface="ＭＳ Ｐゴシック" panose="020B0600070205080204" pitchFamily="50" charset="-128"/>
                <a:ea typeface="ＭＳ Ｐゴシック" panose="020B0600070205080204" pitchFamily="50" charset="-128"/>
              </a:rPr>
              <a:t>か行ってみたい店</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65" name="正方形/長方形 64"/>
          <p:cNvSpPr/>
          <p:nvPr/>
        </p:nvSpPr>
        <p:spPr bwMode="auto">
          <a:xfrm>
            <a:off x="2345611" y="4769122"/>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smtClean="0">
                <a:latin typeface="Arial" panose="020B0604020202020204" pitchFamily="34" charset="0"/>
                <a:cs typeface="Arial" panose="020B0604020202020204" pitchFamily="34" charset="0"/>
              </a:rPr>
              <a:t>666-6666-6666</a:t>
            </a:r>
            <a:endParaRPr kumimoji="1" lang="ja-JP" altLang="en-US" sz="1200" dirty="0">
              <a:latin typeface="Arial" panose="020B0604020202020204" pitchFamily="34" charset="0"/>
              <a:cs typeface="Arial" panose="020B0604020202020204" pitchFamily="34" charset="0"/>
            </a:endParaRPr>
          </a:p>
        </p:txBody>
      </p:sp>
      <p:sp>
        <p:nvSpPr>
          <p:cNvPr id="66" name="正方形/長方形 65"/>
          <p:cNvSpPr/>
          <p:nvPr/>
        </p:nvSpPr>
        <p:spPr bwMode="auto">
          <a:xfrm>
            <a:off x="3647641" y="4769122"/>
            <a:ext cx="2276074" cy="357809"/>
          </a:xfrm>
          <a:prstGeom prst="rect">
            <a:avLst/>
          </a:prstGeom>
          <a:noFill/>
          <a:ln w="12700">
            <a:noFill/>
            <a:round/>
            <a:headEnd type="none" w="med" len="med"/>
            <a:tailEnd type="none" w="med" len="med"/>
          </a:ln>
          <a:effectLst/>
        </p:spPr>
        <p:txBody>
          <a:bodyPr rtlCol="0" anchor="ctr"/>
          <a:lstStyle/>
          <a:p>
            <a:r>
              <a:rPr lang="ja-JP" altLang="en-US" sz="1200" dirty="0" smtClean="0">
                <a:latin typeface="ＭＳ Ｐゴシック" panose="020B0600070205080204" pitchFamily="50" charset="-128"/>
                <a:ea typeface="ＭＳ Ｐゴシック" panose="020B0600070205080204" pitchFamily="50" charset="-128"/>
              </a:rPr>
              <a:t>店員の接客が抜群に良い店</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68" name="正方形/長方形 67"/>
          <p:cNvSpPr/>
          <p:nvPr/>
        </p:nvSpPr>
        <p:spPr bwMode="auto">
          <a:xfrm>
            <a:off x="2345611" y="5212793"/>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smtClean="0">
                <a:latin typeface="Arial" panose="020B0604020202020204" pitchFamily="34" charset="0"/>
                <a:cs typeface="Arial" panose="020B0604020202020204" pitchFamily="34" charset="0"/>
              </a:rPr>
              <a:t>777-7777-7777</a:t>
            </a:r>
            <a:endParaRPr kumimoji="1" lang="ja-JP" altLang="en-US" sz="1200" dirty="0">
              <a:latin typeface="Arial" panose="020B0604020202020204" pitchFamily="34" charset="0"/>
              <a:cs typeface="Arial" panose="020B0604020202020204" pitchFamily="34" charset="0"/>
            </a:endParaRPr>
          </a:p>
        </p:txBody>
      </p:sp>
      <p:sp>
        <p:nvSpPr>
          <p:cNvPr id="69" name="正方形/長方形 68"/>
          <p:cNvSpPr/>
          <p:nvPr/>
        </p:nvSpPr>
        <p:spPr bwMode="auto">
          <a:xfrm>
            <a:off x="3647641" y="5212793"/>
            <a:ext cx="2276074" cy="357809"/>
          </a:xfrm>
          <a:prstGeom prst="rect">
            <a:avLst/>
          </a:prstGeom>
          <a:noFill/>
          <a:ln w="12700">
            <a:noFill/>
            <a:round/>
            <a:headEnd type="none" w="med" len="med"/>
            <a:tailEnd type="none" w="med" len="med"/>
          </a:ln>
          <a:effectLst/>
        </p:spPr>
        <p:txBody>
          <a:bodyPr rtlCol="0" anchor="ctr"/>
          <a:lstStyle/>
          <a:p>
            <a:r>
              <a:rPr kumimoji="1" lang="ja-JP" altLang="en-US" sz="1200" dirty="0" smtClean="0">
                <a:latin typeface="ＭＳ Ｐゴシック" panose="020B0600070205080204" pitchFamily="50" charset="-128"/>
                <a:ea typeface="ＭＳ Ｐゴシック" panose="020B0600070205080204" pitchFamily="50" charset="-128"/>
              </a:rPr>
              <a:t>おいしい日本酒が置いてある店</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46" name="正方形/長方形 45"/>
          <p:cNvSpPr/>
          <p:nvPr/>
        </p:nvSpPr>
        <p:spPr bwMode="auto">
          <a:xfrm>
            <a:off x="2948610" y="5630687"/>
            <a:ext cx="1105231" cy="374621"/>
          </a:xfrm>
          <a:prstGeom prst="rect">
            <a:avLst/>
          </a:prstGeom>
          <a:noFill/>
          <a:ln w="12700">
            <a:noFill/>
            <a:round/>
            <a:headEnd type="none" w="med" len="med"/>
            <a:tailEnd type="none" w="med" len="med"/>
          </a:ln>
          <a:effectLst/>
        </p:spPr>
        <p:txBody>
          <a:bodyPr rtlCol="0" anchor="ctr"/>
          <a:lstStyle/>
          <a:p>
            <a:pPr algn="ctr"/>
            <a:r>
              <a:rPr lang="en-US" altLang="ja-JP" sz="3200" dirty="0" smtClean="0"/>
              <a:t>…</a:t>
            </a:r>
            <a:endParaRPr kumimoji="1" lang="ja-JP" altLang="en-US" sz="3200" dirty="0"/>
          </a:p>
        </p:txBody>
      </p:sp>
      <p:sp>
        <p:nvSpPr>
          <p:cNvPr id="70" name="正方形/長方形 69"/>
          <p:cNvSpPr/>
          <p:nvPr/>
        </p:nvSpPr>
        <p:spPr bwMode="auto">
          <a:xfrm>
            <a:off x="261386" y="922350"/>
            <a:ext cx="4318565" cy="315403"/>
          </a:xfrm>
          <a:prstGeom prst="rect">
            <a:avLst/>
          </a:prstGeom>
          <a:noFill/>
          <a:ln w="12700">
            <a:noFill/>
            <a:round/>
            <a:headEnd type="none" w="med" len="med"/>
            <a:tailEnd type="none" w="med" len="med"/>
          </a:ln>
          <a:effectLst/>
        </p:spPr>
        <p:txBody>
          <a:bodyPr rtlCol="0" anchor="ctr"/>
          <a:lstStyle/>
          <a:p>
            <a:r>
              <a:rPr kumimoji="1" lang="ja-JP" altLang="en-US" sz="1000" dirty="0" smtClean="0">
                <a:latin typeface="HG丸ｺﾞｼｯｸM-PRO" panose="020F0600000000000000" pitchFamily="50" charset="-128"/>
                <a:ea typeface="HG丸ｺﾞｼｯｸM-PRO" panose="020F0600000000000000" pitchFamily="50" charset="-128"/>
              </a:rPr>
              <a:t>あなたがお気に入りに追加した行きつけのお店の一覧を表示しています。</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71" name="角丸四角形 70"/>
          <p:cNvSpPr/>
          <p:nvPr/>
        </p:nvSpPr>
        <p:spPr bwMode="auto">
          <a:xfrm>
            <a:off x="6059852" y="3046112"/>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72" name="角丸四角形 71"/>
          <p:cNvSpPr/>
          <p:nvPr/>
        </p:nvSpPr>
        <p:spPr bwMode="auto">
          <a:xfrm>
            <a:off x="6059852" y="4377134"/>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73" name="角丸四角形 72"/>
          <p:cNvSpPr/>
          <p:nvPr/>
        </p:nvSpPr>
        <p:spPr bwMode="auto">
          <a:xfrm>
            <a:off x="6059852" y="3933460"/>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75" name="角丸四角形 74"/>
          <p:cNvSpPr/>
          <p:nvPr/>
        </p:nvSpPr>
        <p:spPr bwMode="auto">
          <a:xfrm>
            <a:off x="6059852" y="3489786"/>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76" name="角丸四角形 75"/>
          <p:cNvSpPr/>
          <p:nvPr/>
        </p:nvSpPr>
        <p:spPr bwMode="auto">
          <a:xfrm>
            <a:off x="6059852" y="4820808"/>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77" name="角丸四角形 76"/>
          <p:cNvSpPr/>
          <p:nvPr/>
        </p:nvSpPr>
        <p:spPr bwMode="auto">
          <a:xfrm>
            <a:off x="6059852" y="5264479"/>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47" name="正方形/長方形 46"/>
          <p:cNvSpPr/>
          <p:nvPr/>
        </p:nvSpPr>
        <p:spPr bwMode="auto">
          <a:xfrm>
            <a:off x="563425" y="2655720"/>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78" name="正方形/長方形 77"/>
          <p:cNvSpPr/>
          <p:nvPr/>
        </p:nvSpPr>
        <p:spPr bwMode="auto">
          <a:xfrm>
            <a:off x="563425" y="3064047"/>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79" name="正方形/長方形 78"/>
          <p:cNvSpPr/>
          <p:nvPr/>
        </p:nvSpPr>
        <p:spPr bwMode="auto">
          <a:xfrm>
            <a:off x="563425" y="3520080"/>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80" name="正方形/長方形 79"/>
          <p:cNvSpPr/>
          <p:nvPr/>
        </p:nvSpPr>
        <p:spPr bwMode="auto">
          <a:xfrm>
            <a:off x="563425" y="3985143"/>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81" name="正方形/長方形 80"/>
          <p:cNvSpPr/>
          <p:nvPr/>
        </p:nvSpPr>
        <p:spPr bwMode="auto">
          <a:xfrm>
            <a:off x="563425" y="4428817"/>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82" name="正方形/長方形 81"/>
          <p:cNvSpPr/>
          <p:nvPr/>
        </p:nvSpPr>
        <p:spPr bwMode="auto">
          <a:xfrm>
            <a:off x="563425" y="4872491"/>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83" name="正方形/長方形 82"/>
          <p:cNvSpPr/>
          <p:nvPr/>
        </p:nvSpPr>
        <p:spPr bwMode="auto">
          <a:xfrm>
            <a:off x="563425" y="5316162"/>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84" name="角丸四角形 83"/>
          <p:cNvSpPr/>
          <p:nvPr/>
        </p:nvSpPr>
        <p:spPr bwMode="auto">
          <a:xfrm>
            <a:off x="881463" y="2550752"/>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kumimoji="1" lang="ja-JP" altLang="en-US" sz="1200" dirty="0" smtClean="0">
                <a:latin typeface="HG丸ｺﾞｼｯｸM-PRO" panose="020F0600000000000000" pitchFamily="50" charset="-128"/>
                <a:ea typeface="HG丸ｺﾞｼｯｸM-PRO" panose="020F0600000000000000" pitchFamily="50" charset="-128"/>
              </a:rPr>
              <a:t>池袋の手羽先</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86" name="角丸四角形 85"/>
          <p:cNvSpPr/>
          <p:nvPr/>
        </p:nvSpPr>
        <p:spPr bwMode="auto">
          <a:xfrm>
            <a:off x="889414" y="2994426"/>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kumimoji="1" lang="ja-JP" altLang="en-US" sz="1200" dirty="0" smtClean="0">
                <a:latin typeface="HG丸ｺﾞｼｯｸM-PRO" panose="020F0600000000000000" pitchFamily="50" charset="-128"/>
                <a:ea typeface="HG丸ｺﾞｼｯｸM-PRO" panose="020F0600000000000000" pitchFamily="50" charset="-128"/>
              </a:rPr>
              <a:t>成増の鳥</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87" name="角丸四角形 86"/>
          <p:cNvSpPr/>
          <p:nvPr/>
        </p:nvSpPr>
        <p:spPr bwMode="auto">
          <a:xfrm>
            <a:off x="889414" y="3438100"/>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kumimoji="1" lang="ja-JP" altLang="en-US" sz="1200" dirty="0" smtClean="0">
                <a:latin typeface="HG丸ｺﾞｼｯｸM-PRO" panose="020F0600000000000000" pitchFamily="50" charset="-128"/>
                <a:ea typeface="HG丸ｺﾞｼｯｸM-PRO" panose="020F0600000000000000" pitchFamily="50" charset="-128"/>
              </a:rPr>
              <a:t>揚げ物屋</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88" name="角丸四角形 87"/>
          <p:cNvSpPr/>
          <p:nvPr/>
        </p:nvSpPr>
        <p:spPr bwMode="auto">
          <a:xfrm>
            <a:off x="897365" y="3881774"/>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200" dirty="0" smtClean="0">
                <a:latin typeface="HG丸ｺﾞｼｯｸM-PRO" panose="020F0600000000000000" pitchFamily="50" charset="-128"/>
                <a:ea typeface="HG丸ｺﾞｼｯｸM-PRO" panose="020F0600000000000000" pitchFamily="50" charset="-128"/>
              </a:rPr>
              <a:t>大宮の</a:t>
            </a:r>
            <a:r>
              <a:rPr kumimoji="1" lang="ja-JP" altLang="en-US" sz="1200" dirty="0" smtClean="0">
                <a:latin typeface="HG丸ｺﾞｼｯｸM-PRO" panose="020F0600000000000000" pitchFamily="50" charset="-128"/>
                <a:ea typeface="HG丸ｺﾞｼｯｸM-PRO" panose="020F0600000000000000" pitchFamily="50" charset="-128"/>
              </a:rPr>
              <a:t>焼肉屋</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89" name="角丸四角形 88"/>
          <p:cNvSpPr/>
          <p:nvPr/>
        </p:nvSpPr>
        <p:spPr bwMode="auto">
          <a:xfrm>
            <a:off x="897365" y="4325448"/>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kumimoji="1" lang="ja-JP" altLang="en-US" sz="1200" dirty="0" smtClean="0">
                <a:latin typeface="HG丸ｺﾞｼｯｸM-PRO" panose="020F0600000000000000" pitchFamily="50" charset="-128"/>
                <a:ea typeface="HG丸ｺﾞｼｯｸM-PRO" panose="020F0600000000000000" pitchFamily="50" charset="-128"/>
              </a:rPr>
              <a:t>表参道のあの店</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90" name="角丸四角形 89"/>
          <p:cNvSpPr/>
          <p:nvPr/>
        </p:nvSpPr>
        <p:spPr bwMode="auto">
          <a:xfrm>
            <a:off x="897365" y="4769122"/>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200" dirty="0">
                <a:latin typeface="HG丸ｺﾞｼｯｸM-PRO" panose="020F0600000000000000" pitchFamily="50" charset="-128"/>
                <a:ea typeface="HG丸ｺﾞｼｯｸM-PRO" panose="020F0600000000000000" pitchFamily="50" charset="-128"/>
              </a:rPr>
              <a:t>串</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91" name="角丸四角形 90"/>
          <p:cNvSpPr/>
          <p:nvPr/>
        </p:nvSpPr>
        <p:spPr bwMode="auto">
          <a:xfrm>
            <a:off x="889414" y="5212793"/>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200" dirty="0" smtClean="0">
                <a:latin typeface="HG丸ｺﾞｼｯｸM-PRO" panose="020F0600000000000000" pitchFamily="50" charset="-128"/>
                <a:ea typeface="HG丸ｺﾞｼｯｸM-PRO" panose="020F0600000000000000" pitchFamily="50" charset="-128"/>
              </a:rPr>
              <a:t>たれがうまい</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99" name="テキスト ボックス 98"/>
          <p:cNvSpPr txBox="1"/>
          <p:nvPr/>
        </p:nvSpPr>
        <p:spPr>
          <a:xfrm>
            <a:off x="362811" y="2489269"/>
            <a:ext cx="247184" cy="202235"/>
          </a:xfrm>
          <a:prstGeom prst="rect">
            <a:avLst/>
          </a:prstGeom>
          <a:solidFill>
            <a:srgbClr val="FF3399"/>
          </a:solidFill>
        </p:spPr>
        <p:txBody>
          <a:bodyPr wrap="none" rtlCol="0">
            <a:spAutoFit/>
          </a:bodyPr>
          <a:lstStyle/>
          <a:p>
            <a:pPr algn="ctr" fontAlgn="base">
              <a:spcBef>
                <a:spcPct val="0"/>
              </a:spcBef>
              <a:spcAft>
                <a:spcPct val="0"/>
              </a:spcAft>
            </a:pPr>
            <a:r>
              <a:rPr lang="en-US" altLang="ja-JP" sz="714" b="1" dirty="0" smtClean="0">
                <a:solidFill>
                  <a:srgbClr val="FFFFFF"/>
                </a:solidFill>
                <a:latin typeface="メイリオ" pitchFamily="50" charset="-128"/>
                <a:ea typeface="メイリオ" pitchFamily="50" charset="-128"/>
              </a:rPr>
              <a:t>1</a:t>
            </a:r>
            <a:endParaRPr lang="ja-JP" altLang="en-US" sz="714" b="1" dirty="0">
              <a:solidFill>
                <a:srgbClr val="FFFFFF"/>
              </a:solidFill>
              <a:latin typeface="メイリオ" pitchFamily="50" charset="-128"/>
              <a:ea typeface="メイリオ" pitchFamily="50" charset="-128"/>
            </a:endParaRPr>
          </a:p>
        </p:txBody>
      </p:sp>
      <p:sp>
        <p:nvSpPr>
          <p:cNvPr id="100" name="テキスト ボックス 99"/>
          <p:cNvSpPr txBox="1"/>
          <p:nvPr/>
        </p:nvSpPr>
        <p:spPr>
          <a:xfrm>
            <a:off x="773773" y="2489269"/>
            <a:ext cx="247184" cy="202235"/>
          </a:xfrm>
          <a:prstGeom prst="rect">
            <a:avLst/>
          </a:prstGeom>
          <a:solidFill>
            <a:srgbClr val="FF3399"/>
          </a:solidFill>
        </p:spPr>
        <p:txBody>
          <a:bodyPr wrap="none" rtlCol="0">
            <a:spAutoFit/>
          </a:bodyPr>
          <a:lstStyle/>
          <a:p>
            <a:pPr algn="ctr" fontAlgn="base">
              <a:spcBef>
                <a:spcPct val="0"/>
              </a:spcBef>
              <a:spcAft>
                <a:spcPct val="0"/>
              </a:spcAft>
            </a:pPr>
            <a:r>
              <a:rPr lang="en-US" altLang="ja-JP" sz="714" b="1" dirty="0">
                <a:solidFill>
                  <a:srgbClr val="FFFFFF"/>
                </a:solidFill>
                <a:latin typeface="メイリオ" pitchFamily="50" charset="-128"/>
                <a:ea typeface="メイリオ" pitchFamily="50" charset="-128"/>
              </a:rPr>
              <a:t>2</a:t>
            </a:r>
            <a:endParaRPr lang="ja-JP" altLang="en-US" sz="714" b="1" dirty="0">
              <a:solidFill>
                <a:srgbClr val="FFFFFF"/>
              </a:solidFill>
              <a:latin typeface="メイリオ" pitchFamily="50" charset="-128"/>
              <a:ea typeface="メイリオ" pitchFamily="50" charset="-128"/>
            </a:endParaRPr>
          </a:p>
        </p:txBody>
      </p:sp>
      <p:sp>
        <p:nvSpPr>
          <p:cNvPr id="101" name="テキスト ボックス 100"/>
          <p:cNvSpPr txBox="1"/>
          <p:nvPr/>
        </p:nvSpPr>
        <p:spPr>
          <a:xfrm>
            <a:off x="2297076" y="2489269"/>
            <a:ext cx="247184" cy="202235"/>
          </a:xfrm>
          <a:prstGeom prst="rect">
            <a:avLst/>
          </a:prstGeom>
          <a:solidFill>
            <a:srgbClr val="FF3399"/>
          </a:solidFill>
        </p:spPr>
        <p:txBody>
          <a:bodyPr wrap="none" rtlCol="0">
            <a:spAutoFit/>
          </a:bodyPr>
          <a:lstStyle/>
          <a:p>
            <a:pPr algn="ctr" fontAlgn="base">
              <a:spcBef>
                <a:spcPct val="0"/>
              </a:spcBef>
              <a:spcAft>
                <a:spcPct val="0"/>
              </a:spcAft>
            </a:pPr>
            <a:r>
              <a:rPr lang="en-US" altLang="ja-JP" sz="714" b="1" dirty="0" smtClean="0">
                <a:solidFill>
                  <a:srgbClr val="FFFFFF"/>
                </a:solidFill>
                <a:latin typeface="メイリオ" pitchFamily="50" charset="-128"/>
                <a:ea typeface="メイリオ" pitchFamily="50" charset="-128"/>
              </a:rPr>
              <a:t>3</a:t>
            </a:r>
            <a:endParaRPr lang="ja-JP" altLang="en-US" sz="714" b="1" dirty="0">
              <a:solidFill>
                <a:srgbClr val="FFFFFF"/>
              </a:solidFill>
              <a:latin typeface="メイリオ" pitchFamily="50" charset="-128"/>
              <a:ea typeface="メイリオ" pitchFamily="50" charset="-128"/>
            </a:endParaRPr>
          </a:p>
        </p:txBody>
      </p:sp>
      <p:sp>
        <p:nvSpPr>
          <p:cNvPr id="103" name="テキスト ボックス 102"/>
          <p:cNvSpPr txBox="1"/>
          <p:nvPr/>
        </p:nvSpPr>
        <p:spPr>
          <a:xfrm>
            <a:off x="3568597" y="2489269"/>
            <a:ext cx="247184" cy="202235"/>
          </a:xfrm>
          <a:prstGeom prst="rect">
            <a:avLst/>
          </a:prstGeom>
          <a:solidFill>
            <a:srgbClr val="FF3399"/>
          </a:solidFill>
        </p:spPr>
        <p:txBody>
          <a:bodyPr wrap="none" rtlCol="0">
            <a:spAutoFit/>
          </a:bodyPr>
          <a:lstStyle/>
          <a:p>
            <a:pPr algn="ctr" fontAlgn="base">
              <a:spcBef>
                <a:spcPct val="0"/>
              </a:spcBef>
              <a:spcAft>
                <a:spcPct val="0"/>
              </a:spcAft>
            </a:pPr>
            <a:r>
              <a:rPr lang="en-US" altLang="ja-JP" sz="714" b="1" dirty="0">
                <a:solidFill>
                  <a:srgbClr val="FFFFFF"/>
                </a:solidFill>
                <a:latin typeface="メイリオ" pitchFamily="50" charset="-128"/>
                <a:ea typeface="メイリオ" pitchFamily="50" charset="-128"/>
              </a:rPr>
              <a:t>4</a:t>
            </a:r>
            <a:endParaRPr lang="ja-JP" altLang="en-US" sz="714" b="1" dirty="0">
              <a:solidFill>
                <a:srgbClr val="FFFFFF"/>
              </a:solidFill>
              <a:latin typeface="メイリオ" pitchFamily="50" charset="-128"/>
              <a:ea typeface="メイリオ" pitchFamily="50" charset="-128"/>
            </a:endParaRPr>
          </a:p>
        </p:txBody>
      </p:sp>
      <p:sp>
        <p:nvSpPr>
          <p:cNvPr id="104" name="テキスト ボックス 103"/>
          <p:cNvSpPr txBox="1"/>
          <p:nvPr/>
        </p:nvSpPr>
        <p:spPr>
          <a:xfrm>
            <a:off x="5888066" y="2489269"/>
            <a:ext cx="247184" cy="202235"/>
          </a:xfrm>
          <a:prstGeom prst="rect">
            <a:avLst/>
          </a:prstGeom>
          <a:solidFill>
            <a:srgbClr val="FF3399"/>
          </a:solidFill>
        </p:spPr>
        <p:txBody>
          <a:bodyPr wrap="none" rtlCol="0">
            <a:spAutoFit/>
          </a:bodyPr>
          <a:lstStyle/>
          <a:p>
            <a:pPr algn="ctr" fontAlgn="base">
              <a:spcBef>
                <a:spcPct val="0"/>
              </a:spcBef>
              <a:spcAft>
                <a:spcPct val="0"/>
              </a:spcAft>
            </a:pPr>
            <a:r>
              <a:rPr lang="en-US" altLang="ja-JP" sz="714" b="1" dirty="0">
                <a:solidFill>
                  <a:srgbClr val="FFFFFF"/>
                </a:solidFill>
                <a:latin typeface="メイリオ" pitchFamily="50" charset="-128"/>
                <a:ea typeface="メイリオ" pitchFamily="50" charset="-128"/>
              </a:rPr>
              <a:t>5</a:t>
            </a:r>
            <a:endParaRPr lang="ja-JP" altLang="en-US" sz="714" b="1" dirty="0">
              <a:solidFill>
                <a:srgbClr val="FFFFFF"/>
              </a:solidFill>
              <a:latin typeface="メイリオ" pitchFamily="50" charset="-128"/>
              <a:ea typeface="メイリオ" pitchFamily="50" charset="-128"/>
            </a:endParaRPr>
          </a:p>
        </p:txBody>
      </p:sp>
      <p:sp>
        <p:nvSpPr>
          <p:cNvPr id="105" name="テキスト ボックス 104"/>
          <p:cNvSpPr txBox="1"/>
          <p:nvPr/>
        </p:nvSpPr>
        <p:spPr>
          <a:xfrm>
            <a:off x="5923714" y="1493111"/>
            <a:ext cx="247184" cy="202235"/>
          </a:xfrm>
          <a:prstGeom prst="rect">
            <a:avLst/>
          </a:prstGeom>
          <a:solidFill>
            <a:srgbClr val="FF3399"/>
          </a:solidFill>
        </p:spPr>
        <p:txBody>
          <a:bodyPr wrap="none" rtlCol="0">
            <a:spAutoFit/>
          </a:bodyPr>
          <a:lstStyle/>
          <a:p>
            <a:pPr algn="ctr" fontAlgn="base">
              <a:spcBef>
                <a:spcPct val="0"/>
              </a:spcBef>
              <a:spcAft>
                <a:spcPct val="0"/>
              </a:spcAft>
            </a:pPr>
            <a:r>
              <a:rPr lang="en-US" altLang="ja-JP" sz="714" b="1" dirty="0">
                <a:solidFill>
                  <a:srgbClr val="FFFFFF"/>
                </a:solidFill>
                <a:latin typeface="メイリオ" pitchFamily="50" charset="-128"/>
                <a:ea typeface="メイリオ" pitchFamily="50" charset="-128"/>
              </a:rPr>
              <a:t>6</a:t>
            </a:r>
            <a:endParaRPr lang="ja-JP" altLang="en-US" sz="714" b="1" dirty="0">
              <a:solidFill>
                <a:srgbClr val="FFFFFF"/>
              </a:solidFill>
              <a:latin typeface="メイリオ" pitchFamily="50" charset="-128"/>
              <a:ea typeface="メイリオ" pitchFamily="50" charset="-128"/>
            </a:endParaRPr>
          </a:p>
        </p:txBody>
      </p:sp>
      <p:sp>
        <p:nvSpPr>
          <p:cNvPr id="106" name="テキスト ボックス 105"/>
          <p:cNvSpPr txBox="1"/>
          <p:nvPr/>
        </p:nvSpPr>
        <p:spPr>
          <a:xfrm>
            <a:off x="261386" y="1493111"/>
            <a:ext cx="247184" cy="202235"/>
          </a:xfrm>
          <a:prstGeom prst="rect">
            <a:avLst/>
          </a:prstGeom>
          <a:solidFill>
            <a:srgbClr val="FF3399"/>
          </a:solidFill>
        </p:spPr>
        <p:txBody>
          <a:bodyPr wrap="none" rtlCol="0">
            <a:spAutoFit/>
          </a:bodyPr>
          <a:lstStyle/>
          <a:p>
            <a:pPr algn="ctr" fontAlgn="base">
              <a:spcBef>
                <a:spcPct val="0"/>
              </a:spcBef>
              <a:spcAft>
                <a:spcPct val="0"/>
              </a:spcAft>
            </a:pPr>
            <a:r>
              <a:rPr lang="en-US" altLang="ja-JP" sz="714" b="1" dirty="0">
                <a:solidFill>
                  <a:srgbClr val="FFFFFF"/>
                </a:solidFill>
                <a:latin typeface="メイリオ" pitchFamily="50" charset="-128"/>
                <a:ea typeface="メイリオ" pitchFamily="50" charset="-128"/>
              </a:rPr>
              <a:t>7</a:t>
            </a:r>
            <a:endParaRPr lang="ja-JP" altLang="en-US" sz="714" b="1" dirty="0">
              <a:solidFill>
                <a:srgbClr val="FFFFFF"/>
              </a:solidFill>
              <a:latin typeface="メイリオ" pitchFamily="50" charset="-128"/>
              <a:ea typeface="メイリオ" pitchFamily="50" charset="-128"/>
            </a:endParaRPr>
          </a:p>
        </p:txBody>
      </p:sp>
    </p:spTree>
    <p:controls>
      <mc:AlternateContent xmlns:mc="http://schemas.openxmlformats.org/markup-compatibility/2006">
        <mc:Choice xmlns:v="urn:schemas-microsoft-com:vml" Requires="v">
          <p:control spid="1029" name="ScrollBar1" r:id="rId2" imgW="146160" imgH="3397320"/>
        </mc:Choice>
        <mc:Fallback>
          <p:control name="ScrollBar1" r:id="rId2" imgW="146160" imgH="3397320">
            <p:pic>
              <p:nvPicPr>
                <p:cNvPr id="2" name="ScrollBar1"/>
                <p:cNvPicPr preferRelativeResize="0">
                  <a:picLocks noChangeArrowheads="1" noChangeShapeType="1"/>
                </p:cNvPicPr>
                <p:nvPr/>
              </p:nvPicPr>
              <p:blipFill>
                <a:blip r:embed="rId5"/>
                <a:srcRect/>
                <a:stretch>
                  <a:fillRect/>
                </a:stretch>
              </p:blipFill>
              <p:spPr bwMode="auto">
                <a:xfrm>
                  <a:off x="6934200" y="2559050"/>
                  <a:ext cx="142875" cy="33972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322791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フレーム 107"/>
          <p:cNvSpPr/>
          <p:nvPr/>
        </p:nvSpPr>
        <p:spPr bwMode="auto">
          <a:xfrm>
            <a:off x="413787" y="1608110"/>
            <a:ext cx="1045770" cy="361564"/>
          </a:xfrm>
          <a:prstGeom prst="frame">
            <a:avLst/>
          </a:prstGeom>
          <a:noFill/>
          <a:ln w="3175">
            <a:solidFill>
              <a:schemeClr val="tx1"/>
            </a:solidFill>
            <a:round/>
            <a:headEnd type="none" w="med" len="med"/>
            <a:tailEnd type="none" w="med" len="med"/>
          </a:ln>
          <a:effectLst/>
        </p:spPr>
        <p:txBody>
          <a:bodyPr rtlCol="0" anchor="ctr"/>
          <a:lstStyle/>
          <a:p>
            <a:pPr algn="ctr"/>
            <a:r>
              <a:rPr kumimoji="1" lang="ja-JP" altLang="en-US" sz="1200" b="1" dirty="0" smtClean="0"/>
              <a:t>削除</a:t>
            </a:r>
            <a:endParaRPr kumimoji="1" lang="ja-JP" altLang="en-US" sz="1200" b="1" dirty="0"/>
          </a:p>
        </p:txBody>
      </p:sp>
      <p:sp>
        <p:nvSpPr>
          <p:cNvPr id="107" name="フレーム 106"/>
          <p:cNvSpPr/>
          <p:nvPr/>
        </p:nvSpPr>
        <p:spPr bwMode="auto">
          <a:xfrm>
            <a:off x="6092488" y="1608110"/>
            <a:ext cx="1045770" cy="361564"/>
          </a:xfrm>
          <a:prstGeom prst="frame">
            <a:avLst/>
          </a:prstGeom>
          <a:noFill/>
          <a:ln w="3175">
            <a:solidFill>
              <a:schemeClr val="tx1"/>
            </a:solidFill>
            <a:round/>
            <a:headEnd type="none" w="med" len="med"/>
            <a:tailEnd type="none" w="med" len="med"/>
          </a:ln>
          <a:effectLst/>
        </p:spPr>
        <p:txBody>
          <a:bodyPr rtlCol="0" anchor="ctr"/>
          <a:lstStyle/>
          <a:p>
            <a:pPr algn="ctr"/>
            <a:r>
              <a:rPr kumimoji="1" lang="ja-JP" altLang="en-US" sz="1200" b="1" dirty="0" smtClean="0"/>
              <a:t>追加</a:t>
            </a:r>
            <a:endParaRPr kumimoji="1" lang="ja-JP" altLang="en-US" sz="1200" b="1" dirty="0"/>
          </a:p>
        </p:txBody>
      </p:sp>
      <p:sp>
        <p:nvSpPr>
          <p:cNvPr id="35" name="正方形/長方形 34"/>
          <p:cNvSpPr/>
          <p:nvPr/>
        </p:nvSpPr>
        <p:spPr bwMode="auto">
          <a:xfrm>
            <a:off x="166688" y="477701"/>
            <a:ext cx="7283684" cy="5740219"/>
          </a:xfrm>
          <a:prstGeom prst="rect">
            <a:avLst/>
          </a:prstGeom>
          <a:noFill/>
          <a:ln w="12700">
            <a:solidFill>
              <a:schemeClr val="tx1"/>
            </a:solidFill>
            <a:round/>
            <a:headEnd type="none" w="med" len="med"/>
            <a:tailEnd type="none" w="med" len="med"/>
          </a:ln>
          <a:effectLst/>
        </p:spPr>
        <p:txBody>
          <a:bodyPr rtlCol="0" anchor="ctr"/>
          <a:lstStyle/>
          <a:p>
            <a:pPr algn="ctr"/>
            <a:endParaRPr kumimoji="1" lang="ja-JP" altLang="en-US">
              <a:noFill/>
            </a:endParaRPr>
          </a:p>
        </p:txBody>
      </p:sp>
      <p:sp>
        <p:nvSpPr>
          <p:cNvPr id="13" name="タイトル 16"/>
          <p:cNvSpPr>
            <a:spLocks noGrp="1"/>
          </p:cNvSpPr>
          <p:nvPr>
            <p:ph type="title"/>
          </p:nvPr>
        </p:nvSpPr>
        <p:spPr/>
        <p:txBody>
          <a:bodyPr/>
          <a:lstStyle/>
          <a:p>
            <a:pPr eaLnBrk="1" hangingPunct="1"/>
            <a:r>
              <a:rPr lang="en-US" altLang="ja-JP" dirty="0" smtClean="0"/>
              <a:t>300.</a:t>
            </a:r>
            <a:r>
              <a:rPr lang="ja-JP" altLang="en-US" dirty="0" smtClean="0"/>
              <a:t>行きつけ一覧画面（削除ダイアログ）</a:t>
            </a:r>
            <a:endParaRPr lang="ja-JP" altLang="en-US" dirty="0" smtClean="0">
              <a:latin typeface="メイリオ" pitchFamily="50" charset="-128"/>
              <a:ea typeface="メイリオ" pitchFamily="50" charset="-128"/>
              <a:cs typeface="メイリオ" pitchFamily="50" charset="-128"/>
            </a:endParaRPr>
          </a:p>
        </p:txBody>
      </p:sp>
      <p:graphicFrame>
        <p:nvGraphicFramePr>
          <p:cNvPr id="25" name="Group 116"/>
          <p:cNvGraphicFramePr>
            <a:graphicFrameLocks/>
          </p:cNvGraphicFramePr>
          <p:nvPr>
            <p:extLst/>
          </p:nvPr>
        </p:nvGraphicFramePr>
        <p:xfrm>
          <a:off x="7712765" y="477701"/>
          <a:ext cx="3554233" cy="1293125"/>
        </p:xfrm>
        <a:graphic>
          <a:graphicData uri="http://schemas.openxmlformats.org/drawingml/2006/table">
            <a:tbl>
              <a:tblPr/>
              <a:tblGrid>
                <a:gridCol w="340066"/>
                <a:gridCol w="3214167"/>
              </a:tblGrid>
              <a:tr h="356781">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No</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ja-JP" altLang="en-US" sz="9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内容</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254846">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rPr>
                        <a:t>1</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smtClean="0">
                          <a:solidFill>
                            <a:schemeClr val="tx1"/>
                          </a:solidFill>
                          <a:latin typeface="メイリオ" pitchFamily="50" charset="-128"/>
                          <a:ea typeface="メイリオ" pitchFamily="50" charset="-128"/>
                          <a:cs typeface="メイリオ" pitchFamily="50" charset="-128"/>
                        </a:rPr>
                        <a:t>削除確認ダイアログ</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437">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rPr>
                        <a:t>2</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smtClean="0">
                          <a:solidFill>
                            <a:schemeClr val="tx1"/>
                          </a:solidFill>
                          <a:latin typeface="メイリオ" pitchFamily="50" charset="-128"/>
                          <a:ea typeface="メイリオ" pitchFamily="50" charset="-128"/>
                          <a:cs typeface="メイリオ" pitchFamily="50" charset="-128"/>
                        </a:rPr>
                        <a:t>ボタンクリックで削除</a:t>
                      </a:r>
                      <a:endParaRPr lang="en-US" altLang="ja-JP" sz="90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smtClean="0">
                          <a:solidFill>
                            <a:schemeClr val="tx1"/>
                          </a:solidFill>
                          <a:latin typeface="メイリオ" pitchFamily="50" charset="-128"/>
                          <a:ea typeface="メイリオ" pitchFamily="50" charset="-128"/>
                          <a:cs typeface="メイリオ" pitchFamily="50" charset="-128"/>
                        </a:rPr>
                        <a:t>カテゴリ一覧画面を更新</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3061">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rPr>
                        <a:t>3</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ボタンクリックで確認ダイアログを閉じる</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正方形/長方形 2"/>
          <p:cNvSpPr/>
          <p:nvPr/>
        </p:nvSpPr>
        <p:spPr bwMode="auto">
          <a:xfrm>
            <a:off x="166689" y="477701"/>
            <a:ext cx="7283684" cy="361995"/>
          </a:xfrm>
          <a:prstGeom prst="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dirty="0"/>
              <a:t>カテゴリー名</a:t>
            </a:r>
            <a:endParaRPr kumimoji="1" lang="ja-JP" altLang="en-US" dirty="0"/>
          </a:p>
        </p:txBody>
      </p:sp>
      <p:sp>
        <p:nvSpPr>
          <p:cNvPr id="19" name="角丸四角形 18"/>
          <p:cNvSpPr/>
          <p:nvPr/>
        </p:nvSpPr>
        <p:spPr bwMode="auto">
          <a:xfrm>
            <a:off x="6059852" y="2564286"/>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5" name="正方形/長方形 4"/>
          <p:cNvSpPr/>
          <p:nvPr/>
        </p:nvSpPr>
        <p:spPr bwMode="auto">
          <a:xfrm>
            <a:off x="897365" y="2084552"/>
            <a:ext cx="1290767" cy="320701"/>
          </a:xfrm>
          <a:prstGeom prst="rect">
            <a:avLst/>
          </a:prstGeom>
          <a:noFill/>
          <a:ln w="12700">
            <a:noFill/>
            <a:round/>
            <a:headEnd type="none" w="med" len="med"/>
            <a:tailEnd type="none" w="med" len="med"/>
          </a:ln>
          <a:effectLst/>
        </p:spPr>
        <p:txBody>
          <a:bodyPr rtlCol="0" anchor="ctr"/>
          <a:lstStyle/>
          <a:p>
            <a:pPr algn="ctr"/>
            <a:r>
              <a:rPr lang="ja-JP" altLang="en-US" sz="1000" dirty="0" smtClean="0">
                <a:latin typeface="HG丸ｺﾞｼｯｸM-PRO" panose="020F0600000000000000" pitchFamily="50" charset="-128"/>
                <a:ea typeface="HG丸ｺﾞｼｯｸM-PRO" panose="020F0600000000000000" pitchFamily="50" charset="-128"/>
              </a:rPr>
              <a:t>店舗名</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22" name="正方形/長方形 21"/>
          <p:cNvSpPr/>
          <p:nvPr/>
        </p:nvSpPr>
        <p:spPr bwMode="auto">
          <a:xfrm>
            <a:off x="2345611" y="2089850"/>
            <a:ext cx="1256306" cy="315403"/>
          </a:xfrm>
          <a:prstGeom prst="rect">
            <a:avLst/>
          </a:prstGeom>
          <a:noFill/>
          <a:ln w="12700">
            <a:noFill/>
            <a:round/>
            <a:headEnd type="none" w="med" len="med"/>
            <a:tailEnd type="none" w="med" len="med"/>
          </a:ln>
          <a:effectLst/>
        </p:spPr>
        <p:txBody>
          <a:bodyPr rtlCol="0" anchor="ctr"/>
          <a:lstStyle/>
          <a:p>
            <a:pPr algn="ctr"/>
            <a:r>
              <a:rPr lang="ja-JP" altLang="en-US" sz="1000" dirty="0">
                <a:latin typeface="HG丸ｺﾞｼｯｸM-PRO" panose="020F0600000000000000" pitchFamily="50" charset="-128"/>
                <a:ea typeface="HG丸ｺﾞｼｯｸM-PRO" panose="020F0600000000000000" pitchFamily="50" charset="-128"/>
              </a:rPr>
              <a:t>電話番号</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23" name="正方形/長方形 22"/>
          <p:cNvSpPr/>
          <p:nvPr/>
        </p:nvSpPr>
        <p:spPr bwMode="auto">
          <a:xfrm>
            <a:off x="3766905" y="2084551"/>
            <a:ext cx="2156809" cy="320701"/>
          </a:xfrm>
          <a:prstGeom prst="rect">
            <a:avLst/>
          </a:prstGeom>
          <a:noFill/>
          <a:ln w="12700">
            <a:noFill/>
            <a:round/>
            <a:headEnd type="none" w="med" len="med"/>
            <a:tailEnd type="none" w="med" len="med"/>
          </a:ln>
          <a:effectLst/>
        </p:spPr>
        <p:txBody>
          <a:bodyPr rtlCol="0" anchor="ctr"/>
          <a:lstStyle/>
          <a:p>
            <a:pPr algn="ctr"/>
            <a:r>
              <a:rPr lang="ja-JP" altLang="en-US" sz="1000" dirty="0">
                <a:latin typeface="HG丸ｺﾞｼｯｸM-PRO" panose="020F0600000000000000" pitchFamily="50" charset="-128"/>
                <a:ea typeface="HG丸ｺﾞｼｯｸM-PRO" panose="020F0600000000000000" pitchFamily="50" charset="-128"/>
              </a:rPr>
              <a:t>備考</a:t>
            </a:r>
            <a:endParaRPr kumimoji="1" lang="ja-JP" altLang="en-US" sz="1000" dirty="0">
              <a:latin typeface="HG丸ｺﾞｼｯｸM-PRO" panose="020F0600000000000000" pitchFamily="50" charset="-128"/>
              <a:ea typeface="HG丸ｺﾞｼｯｸM-PRO" panose="020F0600000000000000" pitchFamily="50" charset="-128"/>
            </a:endParaRPr>
          </a:p>
        </p:txBody>
      </p:sp>
      <p:cxnSp>
        <p:nvCxnSpPr>
          <p:cNvPr id="7" name="直線コネクタ 6"/>
          <p:cNvCxnSpPr/>
          <p:nvPr/>
        </p:nvCxnSpPr>
        <p:spPr bwMode="auto">
          <a:xfrm>
            <a:off x="876169" y="2425133"/>
            <a:ext cx="1311963" cy="0"/>
          </a:xfrm>
          <a:prstGeom prst="line">
            <a:avLst/>
          </a:prstGeom>
          <a:noFill/>
          <a:ln w="25400" cap="rnd" cmpd="sng">
            <a:solidFill>
              <a:schemeClr val="tx1"/>
            </a:solidFill>
            <a:round/>
            <a:headEnd type="none" w="med" len="med"/>
            <a:tailEnd type="none" w="med" len="med"/>
          </a:ln>
          <a:effectLst/>
        </p:spPr>
      </p:cxnSp>
      <p:cxnSp>
        <p:nvCxnSpPr>
          <p:cNvPr id="26" name="直線コネクタ 25"/>
          <p:cNvCxnSpPr/>
          <p:nvPr/>
        </p:nvCxnSpPr>
        <p:spPr bwMode="auto">
          <a:xfrm>
            <a:off x="2345611" y="2433084"/>
            <a:ext cx="1256306" cy="0"/>
          </a:xfrm>
          <a:prstGeom prst="line">
            <a:avLst/>
          </a:prstGeom>
          <a:noFill/>
          <a:ln w="25400" cap="rnd" cmpd="sng">
            <a:solidFill>
              <a:schemeClr val="tx1"/>
            </a:solidFill>
            <a:prstDash val="solid"/>
            <a:round/>
            <a:headEnd type="none" w="med" len="med"/>
            <a:tailEnd type="none" w="med" len="med"/>
          </a:ln>
          <a:effectLst/>
        </p:spPr>
      </p:cxnSp>
      <p:sp>
        <p:nvSpPr>
          <p:cNvPr id="15" name="正方形/長方形 14"/>
          <p:cNvSpPr/>
          <p:nvPr/>
        </p:nvSpPr>
        <p:spPr bwMode="auto">
          <a:xfrm>
            <a:off x="2345611" y="2512600"/>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a:latin typeface="Arial" panose="020B0604020202020204" pitchFamily="34" charset="0"/>
                <a:cs typeface="Arial" panose="020B0604020202020204" pitchFamily="34" charset="0"/>
              </a:rPr>
              <a:t>050-5787-7699</a:t>
            </a:r>
            <a:endParaRPr kumimoji="1" lang="ja-JP" altLang="en-US" sz="1200" dirty="0">
              <a:latin typeface="Arial" panose="020B0604020202020204" pitchFamily="34" charset="0"/>
              <a:cs typeface="Arial" panose="020B0604020202020204" pitchFamily="34" charset="0"/>
            </a:endParaRPr>
          </a:p>
        </p:txBody>
      </p:sp>
      <p:cxnSp>
        <p:nvCxnSpPr>
          <p:cNvPr id="37" name="直線コネクタ 36"/>
          <p:cNvCxnSpPr/>
          <p:nvPr/>
        </p:nvCxnSpPr>
        <p:spPr bwMode="auto">
          <a:xfrm>
            <a:off x="3766905" y="2425133"/>
            <a:ext cx="2037540" cy="0"/>
          </a:xfrm>
          <a:prstGeom prst="line">
            <a:avLst/>
          </a:prstGeom>
          <a:noFill/>
          <a:ln w="25400" cap="rnd" cmpd="sng">
            <a:solidFill>
              <a:schemeClr val="tx1"/>
            </a:solidFill>
            <a:prstDash val="solid"/>
            <a:round/>
            <a:headEnd type="none" w="med" len="med"/>
            <a:tailEnd type="none" w="med" len="med"/>
          </a:ln>
          <a:effectLst/>
        </p:spPr>
      </p:cxnSp>
      <p:sp>
        <p:nvSpPr>
          <p:cNvPr id="32" name="正方形/長方形 31"/>
          <p:cNvSpPr/>
          <p:nvPr/>
        </p:nvSpPr>
        <p:spPr bwMode="auto">
          <a:xfrm>
            <a:off x="3647641" y="2512600"/>
            <a:ext cx="2276074" cy="357809"/>
          </a:xfrm>
          <a:prstGeom prst="rect">
            <a:avLst/>
          </a:prstGeom>
          <a:noFill/>
          <a:ln w="12700">
            <a:noFill/>
            <a:round/>
            <a:headEnd type="none" w="med" len="med"/>
            <a:tailEnd type="none" w="med" len="med"/>
          </a:ln>
          <a:effectLst/>
        </p:spPr>
        <p:txBody>
          <a:bodyPr rtlCol="0" anchor="ctr"/>
          <a:lstStyle/>
          <a:p>
            <a:r>
              <a:rPr kumimoji="1" lang="ja-JP" altLang="en-US" sz="1200" dirty="0" smtClean="0">
                <a:latin typeface="ＭＳ Ｐゴシック" panose="020B0600070205080204" pitchFamily="50" charset="-128"/>
                <a:ea typeface="ＭＳ Ｐゴシック" panose="020B0600070205080204" pitchFamily="50" charset="-128"/>
              </a:rPr>
              <a:t>仕事終わりにいつも行く場所</a:t>
            </a:r>
            <a:endParaRPr kumimoji="1" lang="ja-JP" altLang="en-US" sz="1200" dirty="0">
              <a:latin typeface="ＭＳ Ｐゴシック" panose="020B0600070205080204" pitchFamily="50" charset="-128"/>
              <a:ea typeface="ＭＳ Ｐゴシック" panose="020B0600070205080204" pitchFamily="50" charset="-128"/>
            </a:endParaRPr>
          </a:p>
        </p:txBody>
      </p:sp>
      <p:cxnSp>
        <p:nvCxnSpPr>
          <p:cNvPr id="42" name="直線コネクタ 41"/>
          <p:cNvCxnSpPr/>
          <p:nvPr/>
        </p:nvCxnSpPr>
        <p:spPr bwMode="auto">
          <a:xfrm>
            <a:off x="482792" y="2425133"/>
            <a:ext cx="279410" cy="0"/>
          </a:xfrm>
          <a:prstGeom prst="line">
            <a:avLst/>
          </a:prstGeom>
          <a:noFill/>
          <a:ln w="25400" cap="rnd" cmpd="sng">
            <a:solidFill>
              <a:schemeClr val="tx1"/>
            </a:solidFill>
            <a:round/>
            <a:headEnd type="none" w="med" len="med"/>
            <a:tailEnd type="none" w="med" len="med"/>
          </a:ln>
          <a:effectLst/>
        </p:spPr>
      </p:cxnSp>
      <p:sp>
        <p:nvSpPr>
          <p:cNvPr id="45" name="正方形/長方形 44"/>
          <p:cNvSpPr/>
          <p:nvPr/>
        </p:nvSpPr>
        <p:spPr bwMode="auto">
          <a:xfrm>
            <a:off x="382092" y="2084552"/>
            <a:ext cx="492544" cy="320701"/>
          </a:xfrm>
          <a:prstGeom prst="rect">
            <a:avLst/>
          </a:prstGeom>
          <a:noFill/>
          <a:ln w="12700">
            <a:noFill/>
            <a:round/>
            <a:headEnd type="none" w="med" len="med"/>
            <a:tailEnd type="none" w="med" len="med"/>
          </a:ln>
          <a:effectLst/>
        </p:spPr>
        <p:txBody>
          <a:bodyPr rtlCol="0" anchor="ctr"/>
          <a:lstStyle/>
          <a:p>
            <a:pPr algn="ctr"/>
            <a:r>
              <a:rPr lang="ja-JP" altLang="en-US" sz="1000" dirty="0">
                <a:latin typeface="HG丸ｺﾞｼｯｸM-PRO" panose="020F0600000000000000" pitchFamily="50" charset="-128"/>
                <a:ea typeface="HG丸ｺﾞｼｯｸM-PRO" panose="020F0600000000000000" pitchFamily="50" charset="-128"/>
              </a:rPr>
              <a:t>選択</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51" name="正方形/長方形 50"/>
          <p:cNvSpPr/>
          <p:nvPr/>
        </p:nvSpPr>
        <p:spPr bwMode="auto">
          <a:xfrm>
            <a:off x="2345611" y="2994426"/>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smtClean="0">
                <a:latin typeface="Arial" panose="020B0604020202020204" pitchFamily="34" charset="0"/>
                <a:cs typeface="Arial" panose="020B0604020202020204" pitchFamily="34" charset="0"/>
              </a:rPr>
              <a:t>222-2222-2222</a:t>
            </a:r>
            <a:endParaRPr kumimoji="1" lang="ja-JP" altLang="en-US" sz="1200" dirty="0">
              <a:latin typeface="Arial" panose="020B0604020202020204" pitchFamily="34" charset="0"/>
              <a:cs typeface="Arial" panose="020B0604020202020204" pitchFamily="34" charset="0"/>
            </a:endParaRPr>
          </a:p>
        </p:txBody>
      </p:sp>
      <p:sp>
        <p:nvSpPr>
          <p:cNvPr id="52" name="正方形/長方形 51"/>
          <p:cNvSpPr/>
          <p:nvPr/>
        </p:nvSpPr>
        <p:spPr bwMode="auto">
          <a:xfrm>
            <a:off x="3647641" y="2994426"/>
            <a:ext cx="2276074" cy="357809"/>
          </a:xfrm>
          <a:prstGeom prst="rect">
            <a:avLst/>
          </a:prstGeom>
          <a:noFill/>
          <a:ln w="12700">
            <a:noFill/>
            <a:round/>
            <a:headEnd type="none" w="med" len="med"/>
            <a:tailEnd type="none" w="med" len="med"/>
          </a:ln>
          <a:effectLst/>
        </p:spPr>
        <p:txBody>
          <a:bodyPr rtlCol="0" anchor="ctr"/>
          <a:lstStyle/>
          <a:p>
            <a:r>
              <a:rPr kumimoji="1" lang="ja-JP" altLang="en-US" sz="1200" dirty="0" smtClean="0">
                <a:latin typeface="ＭＳ Ｐゴシック" panose="020B0600070205080204" pitchFamily="50" charset="-128"/>
                <a:ea typeface="ＭＳ Ｐゴシック" panose="020B0600070205080204" pitchFamily="50" charset="-128"/>
              </a:rPr>
              <a:t>懇親会で使用した店</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54" name="正方形/長方形 53"/>
          <p:cNvSpPr/>
          <p:nvPr/>
        </p:nvSpPr>
        <p:spPr bwMode="auto">
          <a:xfrm>
            <a:off x="2345611" y="3438100"/>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smtClean="0">
                <a:latin typeface="Arial" panose="020B0604020202020204" pitchFamily="34" charset="0"/>
                <a:cs typeface="Arial" panose="020B0604020202020204" pitchFamily="34" charset="0"/>
              </a:rPr>
              <a:t>333-3333-3333</a:t>
            </a:r>
            <a:endParaRPr kumimoji="1" lang="ja-JP" altLang="en-US" sz="1200" dirty="0">
              <a:latin typeface="Arial" panose="020B0604020202020204" pitchFamily="34" charset="0"/>
              <a:cs typeface="Arial" panose="020B0604020202020204" pitchFamily="34" charset="0"/>
            </a:endParaRPr>
          </a:p>
        </p:txBody>
      </p:sp>
      <p:sp>
        <p:nvSpPr>
          <p:cNvPr id="55" name="正方形/長方形 54"/>
          <p:cNvSpPr/>
          <p:nvPr/>
        </p:nvSpPr>
        <p:spPr bwMode="auto">
          <a:xfrm>
            <a:off x="3647641" y="3438100"/>
            <a:ext cx="2276074" cy="357809"/>
          </a:xfrm>
          <a:prstGeom prst="rect">
            <a:avLst/>
          </a:prstGeom>
          <a:noFill/>
          <a:ln w="12700">
            <a:noFill/>
            <a:round/>
            <a:headEnd type="none" w="med" len="med"/>
            <a:tailEnd type="none" w="med" len="med"/>
          </a:ln>
          <a:effectLst/>
        </p:spPr>
        <p:txBody>
          <a:bodyPr rtlCol="0" anchor="ctr"/>
          <a:lstStyle/>
          <a:p>
            <a:r>
              <a:rPr kumimoji="1" lang="ja-JP" altLang="en-US" sz="1200" dirty="0" smtClean="0">
                <a:latin typeface="ＭＳ Ｐゴシック" panose="020B0600070205080204" pitchFamily="50" charset="-128"/>
                <a:ea typeface="ＭＳ Ｐゴシック" panose="020B0600070205080204" pitchFamily="50" charset="-128"/>
              </a:rPr>
              <a:t>気になるあの子がいる店</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58" name="正方形/長方形 57"/>
          <p:cNvSpPr/>
          <p:nvPr/>
        </p:nvSpPr>
        <p:spPr bwMode="auto">
          <a:xfrm>
            <a:off x="2345611" y="3881774"/>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smtClean="0">
                <a:latin typeface="Arial" panose="020B0604020202020204" pitchFamily="34" charset="0"/>
                <a:cs typeface="Arial" panose="020B0604020202020204" pitchFamily="34" charset="0"/>
              </a:rPr>
              <a:t>444-4444-4444</a:t>
            </a:r>
            <a:endParaRPr kumimoji="1" lang="ja-JP" altLang="en-US" sz="1200" dirty="0">
              <a:latin typeface="Arial" panose="020B0604020202020204" pitchFamily="34" charset="0"/>
              <a:cs typeface="Arial" panose="020B0604020202020204" pitchFamily="34" charset="0"/>
            </a:endParaRPr>
          </a:p>
        </p:txBody>
      </p:sp>
      <p:sp>
        <p:nvSpPr>
          <p:cNvPr id="59" name="正方形/長方形 58"/>
          <p:cNvSpPr/>
          <p:nvPr/>
        </p:nvSpPr>
        <p:spPr bwMode="auto">
          <a:xfrm>
            <a:off x="3647640" y="3881774"/>
            <a:ext cx="2276075" cy="357809"/>
          </a:xfrm>
          <a:prstGeom prst="rect">
            <a:avLst/>
          </a:prstGeom>
          <a:noFill/>
          <a:ln w="12700">
            <a:noFill/>
            <a:round/>
            <a:headEnd type="none" w="med" len="med"/>
            <a:tailEnd type="none" w="med" len="med"/>
          </a:ln>
          <a:effectLst/>
        </p:spPr>
        <p:txBody>
          <a:bodyPr rtlCol="0" anchor="ctr"/>
          <a:lstStyle/>
          <a:p>
            <a:r>
              <a:rPr lang="ja-JP" altLang="en-US" sz="1200" dirty="0" smtClean="0">
                <a:latin typeface="ＭＳ Ｐゴシック" panose="020B0600070205080204" pitchFamily="50" charset="-128"/>
                <a:ea typeface="ＭＳ Ｐゴシック" panose="020B0600070205080204" pitchFamily="50" charset="-128"/>
              </a:rPr>
              <a:t>家族でよく行く店</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61" name="正方形/長方形 60"/>
          <p:cNvSpPr/>
          <p:nvPr/>
        </p:nvSpPr>
        <p:spPr bwMode="auto">
          <a:xfrm>
            <a:off x="2345611" y="4325448"/>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smtClean="0">
                <a:latin typeface="Arial" panose="020B0604020202020204" pitchFamily="34" charset="0"/>
                <a:cs typeface="Arial" panose="020B0604020202020204" pitchFamily="34" charset="0"/>
              </a:rPr>
              <a:t>555-5555-5555</a:t>
            </a:r>
            <a:endParaRPr kumimoji="1" lang="ja-JP" altLang="en-US" sz="1200" dirty="0">
              <a:latin typeface="Arial" panose="020B0604020202020204" pitchFamily="34" charset="0"/>
              <a:cs typeface="Arial" panose="020B0604020202020204" pitchFamily="34" charset="0"/>
            </a:endParaRPr>
          </a:p>
        </p:txBody>
      </p:sp>
      <p:sp>
        <p:nvSpPr>
          <p:cNvPr id="63" name="正方形/長方形 62"/>
          <p:cNvSpPr/>
          <p:nvPr/>
        </p:nvSpPr>
        <p:spPr bwMode="auto">
          <a:xfrm>
            <a:off x="3647641" y="4325448"/>
            <a:ext cx="2276074" cy="357809"/>
          </a:xfrm>
          <a:prstGeom prst="rect">
            <a:avLst/>
          </a:prstGeom>
          <a:noFill/>
          <a:ln w="12700">
            <a:noFill/>
            <a:round/>
            <a:headEnd type="none" w="med" len="med"/>
            <a:tailEnd type="none" w="med" len="med"/>
          </a:ln>
          <a:effectLst/>
        </p:spPr>
        <p:txBody>
          <a:bodyPr rtlCol="0" anchor="ctr"/>
          <a:lstStyle/>
          <a:p>
            <a:r>
              <a:rPr lang="ja-JP" altLang="en-US" sz="1200" dirty="0">
                <a:latin typeface="ＭＳ Ｐゴシック" panose="020B0600070205080204" pitchFamily="50" charset="-128"/>
                <a:ea typeface="ＭＳ Ｐゴシック" panose="020B0600070205080204" pitchFamily="50" charset="-128"/>
              </a:rPr>
              <a:t>いつ</a:t>
            </a:r>
            <a:r>
              <a:rPr lang="ja-JP" altLang="en-US" sz="1200" dirty="0" smtClean="0">
                <a:latin typeface="ＭＳ Ｐゴシック" panose="020B0600070205080204" pitchFamily="50" charset="-128"/>
                <a:ea typeface="ＭＳ Ｐゴシック" panose="020B0600070205080204" pitchFamily="50" charset="-128"/>
              </a:rPr>
              <a:t>か行ってみたい店</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65" name="正方形/長方形 64"/>
          <p:cNvSpPr/>
          <p:nvPr/>
        </p:nvSpPr>
        <p:spPr bwMode="auto">
          <a:xfrm>
            <a:off x="2345611" y="4769122"/>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smtClean="0">
                <a:latin typeface="Arial" panose="020B0604020202020204" pitchFamily="34" charset="0"/>
                <a:cs typeface="Arial" panose="020B0604020202020204" pitchFamily="34" charset="0"/>
              </a:rPr>
              <a:t>666-6666-6666</a:t>
            </a:r>
            <a:endParaRPr kumimoji="1" lang="ja-JP" altLang="en-US" sz="1200" dirty="0">
              <a:latin typeface="Arial" panose="020B0604020202020204" pitchFamily="34" charset="0"/>
              <a:cs typeface="Arial" panose="020B0604020202020204" pitchFamily="34" charset="0"/>
            </a:endParaRPr>
          </a:p>
        </p:txBody>
      </p:sp>
      <p:sp>
        <p:nvSpPr>
          <p:cNvPr id="66" name="正方形/長方形 65"/>
          <p:cNvSpPr/>
          <p:nvPr/>
        </p:nvSpPr>
        <p:spPr bwMode="auto">
          <a:xfrm>
            <a:off x="3647641" y="4769122"/>
            <a:ext cx="2276074" cy="357809"/>
          </a:xfrm>
          <a:prstGeom prst="rect">
            <a:avLst/>
          </a:prstGeom>
          <a:noFill/>
          <a:ln w="12700">
            <a:noFill/>
            <a:round/>
            <a:headEnd type="none" w="med" len="med"/>
            <a:tailEnd type="none" w="med" len="med"/>
          </a:ln>
          <a:effectLst/>
        </p:spPr>
        <p:txBody>
          <a:bodyPr rtlCol="0" anchor="ctr"/>
          <a:lstStyle/>
          <a:p>
            <a:r>
              <a:rPr lang="ja-JP" altLang="en-US" sz="1200" dirty="0" smtClean="0">
                <a:latin typeface="ＭＳ Ｐゴシック" panose="020B0600070205080204" pitchFamily="50" charset="-128"/>
                <a:ea typeface="ＭＳ Ｐゴシック" panose="020B0600070205080204" pitchFamily="50" charset="-128"/>
              </a:rPr>
              <a:t>店員の接客が抜群に良い店</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68" name="正方形/長方形 67"/>
          <p:cNvSpPr/>
          <p:nvPr/>
        </p:nvSpPr>
        <p:spPr bwMode="auto">
          <a:xfrm>
            <a:off x="2345611" y="5212793"/>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smtClean="0">
                <a:latin typeface="Arial" panose="020B0604020202020204" pitchFamily="34" charset="0"/>
                <a:cs typeface="Arial" panose="020B0604020202020204" pitchFamily="34" charset="0"/>
              </a:rPr>
              <a:t>777-7777-7777</a:t>
            </a:r>
            <a:endParaRPr kumimoji="1" lang="ja-JP" altLang="en-US" sz="1200" dirty="0">
              <a:latin typeface="Arial" panose="020B0604020202020204" pitchFamily="34" charset="0"/>
              <a:cs typeface="Arial" panose="020B0604020202020204" pitchFamily="34" charset="0"/>
            </a:endParaRPr>
          </a:p>
        </p:txBody>
      </p:sp>
      <p:sp>
        <p:nvSpPr>
          <p:cNvPr id="69" name="正方形/長方形 68"/>
          <p:cNvSpPr/>
          <p:nvPr/>
        </p:nvSpPr>
        <p:spPr bwMode="auto">
          <a:xfrm>
            <a:off x="3647641" y="5212793"/>
            <a:ext cx="2276074" cy="357809"/>
          </a:xfrm>
          <a:prstGeom prst="rect">
            <a:avLst/>
          </a:prstGeom>
          <a:noFill/>
          <a:ln w="12700">
            <a:noFill/>
            <a:round/>
            <a:headEnd type="none" w="med" len="med"/>
            <a:tailEnd type="none" w="med" len="med"/>
          </a:ln>
          <a:effectLst/>
        </p:spPr>
        <p:txBody>
          <a:bodyPr rtlCol="0" anchor="ctr"/>
          <a:lstStyle/>
          <a:p>
            <a:r>
              <a:rPr kumimoji="1" lang="ja-JP" altLang="en-US" sz="1200" dirty="0" smtClean="0">
                <a:latin typeface="ＭＳ Ｐゴシック" panose="020B0600070205080204" pitchFamily="50" charset="-128"/>
                <a:ea typeface="ＭＳ Ｐゴシック" panose="020B0600070205080204" pitchFamily="50" charset="-128"/>
              </a:rPr>
              <a:t>おいしい日本酒が置いてある店</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46" name="正方形/長方形 45"/>
          <p:cNvSpPr/>
          <p:nvPr/>
        </p:nvSpPr>
        <p:spPr bwMode="auto">
          <a:xfrm>
            <a:off x="2948610" y="5630687"/>
            <a:ext cx="1105231" cy="374621"/>
          </a:xfrm>
          <a:prstGeom prst="rect">
            <a:avLst/>
          </a:prstGeom>
          <a:noFill/>
          <a:ln w="12700">
            <a:noFill/>
            <a:round/>
            <a:headEnd type="none" w="med" len="med"/>
            <a:tailEnd type="none" w="med" len="med"/>
          </a:ln>
          <a:effectLst/>
        </p:spPr>
        <p:txBody>
          <a:bodyPr rtlCol="0" anchor="ctr"/>
          <a:lstStyle/>
          <a:p>
            <a:pPr algn="ctr"/>
            <a:r>
              <a:rPr lang="en-US" altLang="ja-JP" sz="3200" dirty="0" smtClean="0"/>
              <a:t>…</a:t>
            </a:r>
            <a:endParaRPr kumimoji="1" lang="ja-JP" altLang="en-US" sz="3200" dirty="0"/>
          </a:p>
        </p:txBody>
      </p:sp>
      <p:sp>
        <p:nvSpPr>
          <p:cNvPr id="70" name="正方形/長方形 69"/>
          <p:cNvSpPr/>
          <p:nvPr/>
        </p:nvSpPr>
        <p:spPr bwMode="auto">
          <a:xfrm>
            <a:off x="261386" y="922350"/>
            <a:ext cx="4318565" cy="315403"/>
          </a:xfrm>
          <a:prstGeom prst="rect">
            <a:avLst/>
          </a:prstGeom>
          <a:noFill/>
          <a:ln w="12700">
            <a:noFill/>
            <a:round/>
            <a:headEnd type="none" w="med" len="med"/>
            <a:tailEnd type="none" w="med" len="med"/>
          </a:ln>
          <a:effectLst/>
        </p:spPr>
        <p:txBody>
          <a:bodyPr rtlCol="0" anchor="ctr"/>
          <a:lstStyle/>
          <a:p>
            <a:r>
              <a:rPr kumimoji="1" lang="ja-JP" altLang="en-US" sz="1000" dirty="0" smtClean="0">
                <a:latin typeface="HG丸ｺﾞｼｯｸM-PRO" panose="020F0600000000000000" pitchFamily="50" charset="-128"/>
                <a:ea typeface="HG丸ｺﾞｼｯｸM-PRO" panose="020F0600000000000000" pitchFamily="50" charset="-128"/>
              </a:rPr>
              <a:t>あなたがお気に入りに追加した行きつけのお店の一覧を表示しています。</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71" name="角丸四角形 70"/>
          <p:cNvSpPr/>
          <p:nvPr/>
        </p:nvSpPr>
        <p:spPr bwMode="auto">
          <a:xfrm>
            <a:off x="6059852" y="3046112"/>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72" name="角丸四角形 71"/>
          <p:cNvSpPr/>
          <p:nvPr/>
        </p:nvSpPr>
        <p:spPr bwMode="auto">
          <a:xfrm>
            <a:off x="6059852" y="4377134"/>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73" name="角丸四角形 72"/>
          <p:cNvSpPr/>
          <p:nvPr/>
        </p:nvSpPr>
        <p:spPr bwMode="auto">
          <a:xfrm>
            <a:off x="6059852" y="3933460"/>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75" name="角丸四角形 74"/>
          <p:cNvSpPr/>
          <p:nvPr/>
        </p:nvSpPr>
        <p:spPr bwMode="auto">
          <a:xfrm>
            <a:off x="6059852" y="3489786"/>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76" name="角丸四角形 75"/>
          <p:cNvSpPr/>
          <p:nvPr/>
        </p:nvSpPr>
        <p:spPr bwMode="auto">
          <a:xfrm>
            <a:off x="6059852" y="4820808"/>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77" name="角丸四角形 76"/>
          <p:cNvSpPr/>
          <p:nvPr/>
        </p:nvSpPr>
        <p:spPr bwMode="auto">
          <a:xfrm>
            <a:off x="6059852" y="5264479"/>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47" name="正方形/長方形 46"/>
          <p:cNvSpPr/>
          <p:nvPr/>
        </p:nvSpPr>
        <p:spPr bwMode="auto">
          <a:xfrm>
            <a:off x="563425" y="2655720"/>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78" name="正方形/長方形 77"/>
          <p:cNvSpPr/>
          <p:nvPr/>
        </p:nvSpPr>
        <p:spPr bwMode="auto">
          <a:xfrm>
            <a:off x="563425" y="3064047"/>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79" name="正方形/長方形 78"/>
          <p:cNvSpPr/>
          <p:nvPr/>
        </p:nvSpPr>
        <p:spPr bwMode="auto">
          <a:xfrm>
            <a:off x="563425" y="3520080"/>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80" name="正方形/長方形 79"/>
          <p:cNvSpPr/>
          <p:nvPr/>
        </p:nvSpPr>
        <p:spPr bwMode="auto">
          <a:xfrm>
            <a:off x="563425" y="3985143"/>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81" name="正方形/長方形 80"/>
          <p:cNvSpPr/>
          <p:nvPr/>
        </p:nvSpPr>
        <p:spPr bwMode="auto">
          <a:xfrm>
            <a:off x="563425" y="4428817"/>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82" name="正方形/長方形 81"/>
          <p:cNvSpPr/>
          <p:nvPr/>
        </p:nvSpPr>
        <p:spPr bwMode="auto">
          <a:xfrm>
            <a:off x="563425" y="4872491"/>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83" name="正方形/長方形 82"/>
          <p:cNvSpPr/>
          <p:nvPr/>
        </p:nvSpPr>
        <p:spPr bwMode="auto">
          <a:xfrm>
            <a:off x="563425" y="5316162"/>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84" name="角丸四角形 83"/>
          <p:cNvSpPr/>
          <p:nvPr/>
        </p:nvSpPr>
        <p:spPr bwMode="auto">
          <a:xfrm>
            <a:off x="881463" y="2550752"/>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kumimoji="1" lang="ja-JP" altLang="en-US" sz="1200" dirty="0" smtClean="0">
                <a:latin typeface="HG丸ｺﾞｼｯｸM-PRO" panose="020F0600000000000000" pitchFamily="50" charset="-128"/>
                <a:ea typeface="HG丸ｺﾞｼｯｸM-PRO" panose="020F0600000000000000" pitchFamily="50" charset="-128"/>
              </a:rPr>
              <a:t>池袋の手羽先</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86" name="角丸四角形 85"/>
          <p:cNvSpPr/>
          <p:nvPr/>
        </p:nvSpPr>
        <p:spPr bwMode="auto">
          <a:xfrm>
            <a:off x="889414" y="2994426"/>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kumimoji="1" lang="ja-JP" altLang="en-US" sz="1200" dirty="0" smtClean="0">
                <a:latin typeface="HG丸ｺﾞｼｯｸM-PRO" panose="020F0600000000000000" pitchFamily="50" charset="-128"/>
                <a:ea typeface="HG丸ｺﾞｼｯｸM-PRO" panose="020F0600000000000000" pitchFamily="50" charset="-128"/>
              </a:rPr>
              <a:t>成増の鳥</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87" name="角丸四角形 86"/>
          <p:cNvSpPr/>
          <p:nvPr/>
        </p:nvSpPr>
        <p:spPr bwMode="auto">
          <a:xfrm>
            <a:off x="889414" y="3438100"/>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kumimoji="1" lang="ja-JP" altLang="en-US" sz="1200" dirty="0" smtClean="0">
                <a:latin typeface="HG丸ｺﾞｼｯｸM-PRO" panose="020F0600000000000000" pitchFamily="50" charset="-128"/>
                <a:ea typeface="HG丸ｺﾞｼｯｸM-PRO" panose="020F0600000000000000" pitchFamily="50" charset="-128"/>
              </a:rPr>
              <a:t>揚げ物屋</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88" name="角丸四角形 87"/>
          <p:cNvSpPr/>
          <p:nvPr/>
        </p:nvSpPr>
        <p:spPr bwMode="auto">
          <a:xfrm>
            <a:off x="897365" y="3881774"/>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200" dirty="0" smtClean="0">
                <a:latin typeface="HG丸ｺﾞｼｯｸM-PRO" panose="020F0600000000000000" pitchFamily="50" charset="-128"/>
                <a:ea typeface="HG丸ｺﾞｼｯｸM-PRO" panose="020F0600000000000000" pitchFamily="50" charset="-128"/>
              </a:rPr>
              <a:t>大宮の</a:t>
            </a:r>
            <a:r>
              <a:rPr kumimoji="1" lang="ja-JP" altLang="en-US" sz="1200" dirty="0" smtClean="0">
                <a:latin typeface="HG丸ｺﾞｼｯｸM-PRO" panose="020F0600000000000000" pitchFamily="50" charset="-128"/>
                <a:ea typeface="HG丸ｺﾞｼｯｸM-PRO" panose="020F0600000000000000" pitchFamily="50" charset="-128"/>
              </a:rPr>
              <a:t>焼肉屋</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89" name="角丸四角形 88"/>
          <p:cNvSpPr/>
          <p:nvPr/>
        </p:nvSpPr>
        <p:spPr bwMode="auto">
          <a:xfrm>
            <a:off x="897365" y="4325448"/>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kumimoji="1" lang="ja-JP" altLang="en-US" sz="1200" dirty="0" smtClean="0">
                <a:latin typeface="HG丸ｺﾞｼｯｸM-PRO" panose="020F0600000000000000" pitchFamily="50" charset="-128"/>
                <a:ea typeface="HG丸ｺﾞｼｯｸM-PRO" panose="020F0600000000000000" pitchFamily="50" charset="-128"/>
              </a:rPr>
              <a:t>表参道のあの店</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90" name="角丸四角形 89"/>
          <p:cNvSpPr/>
          <p:nvPr/>
        </p:nvSpPr>
        <p:spPr bwMode="auto">
          <a:xfrm>
            <a:off x="897365" y="4769122"/>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200" dirty="0">
                <a:latin typeface="HG丸ｺﾞｼｯｸM-PRO" panose="020F0600000000000000" pitchFamily="50" charset="-128"/>
                <a:ea typeface="HG丸ｺﾞｼｯｸM-PRO" panose="020F0600000000000000" pitchFamily="50" charset="-128"/>
              </a:rPr>
              <a:t>串</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91" name="角丸四角形 90"/>
          <p:cNvSpPr/>
          <p:nvPr/>
        </p:nvSpPr>
        <p:spPr bwMode="auto">
          <a:xfrm>
            <a:off x="889414" y="5212793"/>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200" dirty="0" smtClean="0">
                <a:latin typeface="HG丸ｺﾞｼｯｸM-PRO" panose="020F0600000000000000" pitchFamily="50" charset="-128"/>
                <a:ea typeface="HG丸ｺﾞｼｯｸM-PRO" panose="020F0600000000000000" pitchFamily="50" charset="-128"/>
              </a:rPr>
              <a:t>たれがうまい</a:t>
            </a:r>
            <a:endParaRPr kumimoji="1" lang="ja-JP" altLang="en-US" sz="1200" dirty="0">
              <a:latin typeface="HG丸ｺﾞｼｯｸM-PRO" panose="020F0600000000000000" pitchFamily="50" charset="-128"/>
              <a:ea typeface="HG丸ｺﾞｼｯｸM-PRO" panose="020F0600000000000000" pitchFamily="50" charset="-128"/>
            </a:endParaRPr>
          </a:p>
        </p:txBody>
      </p:sp>
      <p:grpSp>
        <p:nvGrpSpPr>
          <p:cNvPr id="2" name="グループ化 1"/>
          <p:cNvGrpSpPr/>
          <p:nvPr/>
        </p:nvGrpSpPr>
        <p:grpSpPr>
          <a:xfrm>
            <a:off x="1287570" y="2341975"/>
            <a:ext cx="4720140" cy="2174051"/>
            <a:chOff x="7519502" y="3637090"/>
            <a:chExt cx="4720140" cy="2174051"/>
          </a:xfrm>
        </p:grpSpPr>
        <p:sp>
          <p:nvSpPr>
            <p:cNvPr id="102" name="正方形/長方形 101"/>
            <p:cNvSpPr/>
            <p:nvPr/>
          </p:nvSpPr>
          <p:spPr bwMode="gray">
            <a:xfrm>
              <a:off x="7655116" y="3727103"/>
              <a:ext cx="4584526" cy="2084038"/>
            </a:xfrm>
            <a:prstGeom prst="rect">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3834" tIns="56918" rIns="113834" bIns="56918" rtlCol="0" anchor="ctr"/>
            <a:lstStyle/>
            <a:p>
              <a:endParaRPr lang="ja-JP" altLang="en-US" sz="700" dirty="0">
                <a:solidFill>
                  <a:schemeClr val="bg1">
                    <a:lumMod val="75000"/>
                  </a:schemeClr>
                </a:solidFill>
              </a:endParaRPr>
            </a:p>
          </p:txBody>
        </p:sp>
        <p:sp>
          <p:nvSpPr>
            <p:cNvPr id="109" name="テキスト ボックス 108"/>
            <p:cNvSpPr txBox="1"/>
            <p:nvPr/>
          </p:nvSpPr>
          <p:spPr>
            <a:xfrm>
              <a:off x="7519502" y="3637090"/>
              <a:ext cx="271228" cy="246221"/>
            </a:xfrm>
            <a:prstGeom prst="rect">
              <a:avLst/>
            </a:prstGeom>
            <a:solidFill>
              <a:srgbClr val="FF3399"/>
            </a:solidFill>
          </p:spPr>
          <p:txBody>
            <a:bodyPr wrap="none" rtlCol="0">
              <a:spAutoFit/>
            </a:bodyPr>
            <a:lstStyle/>
            <a:p>
              <a:pPr algn="ctr"/>
              <a:r>
                <a:rPr lang="en-US" altLang="ja-JP" sz="1000" b="1" dirty="0" smtClean="0">
                  <a:solidFill>
                    <a:schemeClr val="bg1"/>
                  </a:solidFill>
                </a:rPr>
                <a:t>1</a:t>
              </a:r>
              <a:endParaRPr kumimoji="1" lang="ja-JP" altLang="en-US" sz="1000" b="1" dirty="0">
                <a:solidFill>
                  <a:schemeClr val="bg1"/>
                </a:solidFill>
              </a:endParaRPr>
            </a:p>
          </p:txBody>
        </p:sp>
        <p:sp>
          <p:nvSpPr>
            <p:cNvPr id="110" name="Dialog Outer"/>
            <p:cNvSpPr/>
            <p:nvPr>
              <p:custDataLst>
                <p:tags r:id="rId3"/>
              </p:custDataLst>
            </p:nvPr>
          </p:nvSpPr>
          <p:spPr bwMode="gray">
            <a:xfrm>
              <a:off x="7992633" y="4082240"/>
              <a:ext cx="3945267" cy="89771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9631" tIns="35853" rIns="89631" bIns="35853"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050" b="1" dirty="0">
                  <a:solidFill>
                    <a:schemeClr val="tx1"/>
                  </a:solidFill>
                  <a:latin typeface="メイリオ" pitchFamily="50" charset="-128"/>
                  <a:ea typeface="メイリオ" pitchFamily="50" charset="-128"/>
                  <a:cs typeface="メイリオ" pitchFamily="50" charset="-128"/>
                </a:rPr>
                <a:t>店舗名</a:t>
              </a:r>
              <a:r>
                <a:rPr lang="ja-JP" altLang="en-US" sz="1050" b="1" dirty="0" smtClean="0">
                  <a:solidFill>
                    <a:schemeClr val="tx1"/>
                  </a:solidFill>
                  <a:latin typeface="メイリオ" pitchFamily="50" charset="-128"/>
                  <a:ea typeface="メイリオ" pitchFamily="50" charset="-128"/>
                  <a:cs typeface="メイリオ" pitchFamily="50" charset="-128"/>
                </a:rPr>
                <a:t>削除</a:t>
              </a:r>
              <a:endParaRPr lang="en-US" altLang="ja-JP" sz="1050" b="1" dirty="0" smtClean="0">
                <a:solidFill>
                  <a:schemeClr val="tx1"/>
                </a:solidFill>
                <a:latin typeface="メイリオ" pitchFamily="50" charset="-128"/>
                <a:ea typeface="メイリオ" pitchFamily="50" charset="-128"/>
                <a:cs typeface="メイリオ" pitchFamily="50" charset="-128"/>
              </a:endParaRPr>
            </a:p>
            <a:p>
              <a:pPr algn="ctr"/>
              <a:endParaRPr lang="en-US" altLang="ja-JP" sz="1050" b="1" dirty="0" smtClean="0">
                <a:solidFill>
                  <a:schemeClr val="tx1"/>
                </a:solidFill>
                <a:latin typeface="メイリオ" pitchFamily="50" charset="-128"/>
                <a:ea typeface="メイリオ" pitchFamily="50" charset="-128"/>
                <a:cs typeface="メイリオ" pitchFamily="50" charset="-128"/>
              </a:endParaRPr>
            </a:p>
            <a:p>
              <a:pPr algn="ctr"/>
              <a:r>
                <a:rPr lang="ja-JP" altLang="en-US" sz="1050" dirty="0" smtClean="0">
                  <a:solidFill>
                    <a:schemeClr val="tx1"/>
                  </a:solidFill>
                  <a:latin typeface="メイリオ" pitchFamily="50" charset="-128"/>
                  <a:ea typeface="メイリオ" pitchFamily="50" charset="-128"/>
                  <a:cs typeface="メイリオ" pitchFamily="50" charset="-128"/>
                </a:rPr>
                <a:t>以下の店舗名を削除いたします。</a:t>
              </a:r>
              <a:endParaRPr lang="en-US" altLang="ja-JP" sz="1050" dirty="0" smtClean="0">
                <a:solidFill>
                  <a:schemeClr val="tx1"/>
                </a:solidFill>
                <a:latin typeface="メイリオ" pitchFamily="50" charset="-128"/>
                <a:ea typeface="メイリオ" pitchFamily="50" charset="-128"/>
                <a:cs typeface="メイリオ" pitchFamily="50" charset="-128"/>
              </a:endParaRPr>
            </a:p>
            <a:p>
              <a:pPr algn="ctr"/>
              <a:r>
                <a:rPr lang="ja-JP" altLang="en-US" sz="1050" dirty="0">
                  <a:solidFill>
                    <a:schemeClr val="tx1"/>
                  </a:solidFill>
                  <a:latin typeface="メイリオ" pitchFamily="50" charset="-128"/>
                  <a:ea typeface="メイリオ" pitchFamily="50" charset="-128"/>
                  <a:cs typeface="メイリオ" pitchFamily="50" charset="-128"/>
                </a:rPr>
                <a:t>よろしいです</a:t>
              </a:r>
              <a:r>
                <a:rPr lang="ja-JP" altLang="en-US" sz="1050" dirty="0" smtClean="0">
                  <a:solidFill>
                    <a:schemeClr val="tx1"/>
                  </a:solidFill>
                  <a:latin typeface="メイリオ" pitchFamily="50" charset="-128"/>
                  <a:ea typeface="メイリオ" pitchFamily="50" charset="-128"/>
                  <a:cs typeface="メイリオ" pitchFamily="50" charset="-128"/>
                </a:rPr>
                <a:t>か？</a:t>
              </a:r>
              <a:endParaRPr lang="en-US" altLang="ja-JP" sz="1050" dirty="0" smtClean="0">
                <a:solidFill>
                  <a:schemeClr val="tx1"/>
                </a:solidFill>
                <a:latin typeface="メイリオ" pitchFamily="50" charset="-128"/>
                <a:ea typeface="メイリオ" pitchFamily="50" charset="-128"/>
                <a:cs typeface="メイリオ" pitchFamily="50" charset="-128"/>
              </a:endParaRPr>
            </a:p>
            <a:p>
              <a:pPr algn="ctr"/>
              <a:endParaRPr lang="en-US" altLang="ja-JP" sz="1050" dirty="0" smtClean="0">
                <a:solidFill>
                  <a:schemeClr val="tx1"/>
                </a:solidFill>
                <a:latin typeface="メイリオ" pitchFamily="50" charset="-128"/>
                <a:ea typeface="メイリオ" pitchFamily="50" charset="-128"/>
                <a:cs typeface="メイリオ" pitchFamily="50" charset="-128"/>
              </a:endParaRPr>
            </a:p>
            <a:p>
              <a:pPr algn="ctr"/>
              <a:r>
                <a:rPr lang="ja-JP" altLang="en-US" sz="1400" b="1" dirty="0">
                  <a:solidFill>
                    <a:schemeClr val="tx1"/>
                  </a:solidFill>
                  <a:latin typeface="メイリオ" pitchFamily="50" charset="-128"/>
                  <a:ea typeface="メイリオ" pitchFamily="50" charset="-128"/>
                  <a:cs typeface="メイリオ" pitchFamily="50" charset="-128"/>
                </a:rPr>
                <a:t>池</a:t>
              </a:r>
              <a:r>
                <a:rPr lang="ja-JP" altLang="en-US" sz="1400" b="1" dirty="0" smtClean="0">
                  <a:solidFill>
                    <a:schemeClr val="tx1"/>
                  </a:solidFill>
                  <a:latin typeface="メイリオ" pitchFamily="50" charset="-128"/>
                  <a:ea typeface="メイリオ" pitchFamily="50" charset="-128"/>
                  <a:cs typeface="メイリオ" pitchFamily="50" charset="-128"/>
                </a:rPr>
                <a:t>袋の手羽先</a:t>
              </a:r>
              <a:endParaRPr lang="en-US" altLang="ja-JP" sz="1400" b="1" dirty="0" smtClean="0">
                <a:solidFill>
                  <a:schemeClr val="tx1"/>
                </a:solidFill>
                <a:latin typeface="メイリオ" pitchFamily="50" charset="-128"/>
                <a:ea typeface="メイリオ" pitchFamily="50" charset="-128"/>
                <a:cs typeface="メイリオ" pitchFamily="50" charset="-128"/>
              </a:endParaRPr>
            </a:p>
          </p:txBody>
        </p:sp>
        <p:sp>
          <p:nvSpPr>
            <p:cNvPr id="111" name="角丸四角形 110"/>
            <p:cNvSpPr/>
            <p:nvPr/>
          </p:nvSpPr>
          <p:spPr bwMode="gray">
            <a:xfrm>
              <a:off x="10375553" y="5180686"/>
              <a:ext cx="1687517" cy="372519"/>
            </a:xfrm>
            <a:prstGeom prst="roundRect">
              <a:avLst/>
            </a:prstGeom>
            <a:solidFill>
              <a:schemeClr val="bg1">
                <a:lumMod val="8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000" dirty="0" smtClean="0"/>
                <a:t>はい</a:t>
              </a:r>
              <a:endParaRPr kumimoji="1" lang="ja-JP" altLang="en-US" sz="1000" dirty="0"/>
            </a:p>
          </p:txBody>
        </p:sp>
        <p:sp>
          <p:nvSpPr>
            <p:cNvPr id="112" name="角丸四角形 111"/>
            <p:cNvSpPr/>
            <p:nvPr/>
          </p:nvSpPr>
          <p:spPr bwMode="gray">
            <a:xfrm>
              <a:off x="7935329" y="5180686"/>
              <a:ext cx="1687517" cy="372519"/>
            </a:xfrm>
            <a:prstGeom prst="roundRect">
              <a:avLst/>
            </a:prstGeom>
            <a:solidFill>
              <a:schemeClr val="bg1">
                <a:lumMod val="85000"/>
              </a:schemeClr>
            </a:solidFill>
            <a:ln w="12700">
              <a:solidFill>
                <a:schemeClr val="tx1">
                  <a:lumMod val="50000"/>
                  <a:lumOff val="50000"/>
                </a:schemeClr>
              </a:solidFill>
              <a:round/>
              <a:headEnd type="none" w="med" len="med"/>
              <a:tailEnd type="none" w="med" len="med"/>
            </a:ln>
            <a:effectLst/>
          </p:spPr>
          <p:txBody>
            <a:bodyPr rtlCol="0" anchor="ctr"/>
            <a:lstStyle/>
            <a:p>
              <a:pPr algn="ctr"/>
              <a:r>
                <a:rPr lang="ja-JP" altLang="en-US" sz="1000" dirty="0"/>
                <a:t>いいえ</a:t>
              </a:r>
              <a:endParaRPr kumimoji="1" lang="ja-JP" altLang="en-US" sz="1000" dirty="0"/>
            </a:p>
          </p:txBody>
        </p:sp>
        <p:sp>
          <p:nvSpPr>
            <p:cNvPr id="113" name="テキスト ボックス 112"/>
            <p:cNvSpPr txBox="1"/>
            <p:nvPr/>
          </p:nvSpPr>
          <p:spPr>
            <a:xfrm>
              <a:off x="10257263" y="5059201"/>
              <a:ext cx="255199" cy="246221"/>
            </a:xfrm>
            <a:prstGeom prst="rect">
              <a:avLst/>
            </a:prstGeom>
            <a:solidFill>
              <a:srgbClr val="FF3399"/>
            </a:solidFill>
          </p:spPr>
          <p:txBody>
            <a:bodyPr wrap="none" rtlCol="0">
              <a:spAutoFit/>
            </a:bodyPr>
            <a:lstStyle/>
            <a:p>
              <a:pPr algn="ctr"/>
              <a:r>
                <a:rPr kumimoji="1" lang="en-US" altLang="ja-JP" sz="1000" b="1" dirty="0" smtClean="0">
                  <a:solidFill>
                    <a:schemeClr val="bg1"/>
                  </a:solidFill>
                </a:rPr>
                <a:t>3</a:t>
              </a:r>
              <a:endParaRPr kumimoji="1" lang="ja-JP" altLang="en-US" sz="1000" b="1" dirty="0">
                <a:solidFill>
                  <a:schemeClr val="bg1"/>
                </a:solidFill>
              </a:endParaRPr>
            </a:p>
          </p:txBody>
        </p:sp>
        <p:sp>
          <p:nvSpPr>
            <p:cNvPr id="114" name="テキスト ボックス 113"/>
            <p:cNvSpPr txBox="1"/>
            <p:nvPr/>
          </p:nvSpPr>
          <p:spPr>
            <a:xfrm>
              <a:off x="7798744" y="5056530"/>
              <a:ext cx="255198" cy="246221"/>
            </a:xfrm>
            <a:prstGeom prst="rect">
              <a:avLst/>
            </a:prstGeom>
            <a:solidFill>
              <a:srgbClr val="FF3399"/>
            </a:solidFill>
          </p:spPr>
          <p:txBody>
            <a:bodyPr wrap="none" rtlCol="0">
              <a:spAutoFit/>
            </a:bodyPr>
            <a:lstStyle/>
            <a:p>
              <a:pPr algn="ctr"/>
              <a:r>
                <a:rPr kumimoji="1" lang="en-US" altLang="ja-JP" sz="1000" b="1" dirty="0" smtClean="0">
                  <a:solidFill>
                    <a:schemeClr val="bg1"/>
                  </a:solidFill>
                </a:rPr>
                <a:t>2</a:t>
              </a:r>
            </a:p>
          </p:txBody>
        </p:sp>
      </p:grpSp>
    </p:spTree>
    <p:controls>
      <mc:AlternateContent xmlns:mc="http://schemas.openxmlformats.org/markup-compatibility/2006">
        <mc:Choice xmlns:v="urn:schemas-microsoft-com:vml" Requires="v">
          <p:control spid="2053" name="ScrollBar1" r:id="rId2" imgW="146160" imgH="3397320"/>
        </mc:Choice>
        <mc:Fallback>
          <p:control name="ScrollBar1" r:id="rId2" imgW="146160" imgH="3397320">
            <p:pic>
              <p:nvPicPr>
                <p:cNvPr id="4" name="ScrollBar1"/>
                <p:cNvPicPr preferRelativeResize="0">
                  <a:picLocks noChangeArrowheads="1" noChangeShapeType="1"/>
                </p:cNvPicPr>
                <p:nvPr/>
              </p:nvPicPr>
              <p:blipFill>
                <a:blip r:embed="rId6"/>
                <a:srcRect/>
                <a:stretch>
                  <a:fillRect/>
                </a:stretch>
              </p:blipFill>
              <p:spPr bwMode="auto">
                <a:xfrm>
                  <a:off x="6934200" y="2559050"/>
                  <a:ext cx="142875" cy="33972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2370779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2.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3.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4.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HGP創英角ｺﾞｼｯｸUB"/>
        <a:ea typeface="HGP創英角ｺﾞｼｯｸUB"/>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12700">
          <a:solidFill>
            <a:schemeClr val="tx1">
              <a:lumMod val="50000"/>
              <a:lumOff val="50000"/>
            </a:schemeClr>
          </a:solidFill>
          <a:round/>
          <a:headEnd type="none" w="med" len="med"/>
          <a:tailEnd type="none" w="med" len="med"/>
        </a:ln>
        <a:effectLst/>
      </a:spPr>
      <a:bodyPr rtlCol="0" anchor="ctr"/>
      <a:lstStyle>
        <a:defPPr algn="ctr">
          <a:defRPr kumimoji="1"/>
        </a:defPPr>
      </a:lstStyle>
    </a:spDef>
    <a:lnDef>
      <a:spPr bwMode="auto">
        <a:noFill/>
        <a:ln w="19050">
          <a:solidFill>
            <a:schemeClr val="tx1"/>
          </a:solidFill>
          <a:round/>
          <a:headEnd type="none" w="med" len="med"/>
          <a:tailEnd type="none" w="med" len="med"/>
        </a:ln>
        <a:effectLst/>
      </a:spPr>
      <a:bodyPr/>
      <a:lstStyle/>
    </a:ln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964</Words>
  <Application>Microsoft Office PowerPoint</Application>
  <PresentationFormat>ワイド画面</PresentationFormat>
  <Paragraphs>347</Paragraphs>
  <Slides>12</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12</vt:i4>
      </vt:variant>
    </vt:vector>
  </HeadingPairs>
  <TitlesOfParts>
    <vt:vector size="21" baseType="lpstr">
      <vt:lpstr>HGP創英角ｺﾞｼｯｸUB</vt:lpstr>
      <vt:lpstr>HG丸ｺﾞｼｯｸM-PRO</vt:lpstr>
      <vt:lpstr>ＭＳ Ｐゴシック</vt:lpstr>
      <vt:lpstr>メイリオ</vt:lpstr>
      <vt:lpstr>Arial</vt:lpstr>
      <vt:lpstr>Calibri</vt:lpstr>
      <vt:lpstr>Calibri Light</vt:lpstr>
      <vt:lpstr>Office テーマ</vt:lpstr>
      <vt:lpstr>標準デザイン</vt:lpstr>
      <vt:lpstr>FORES2014勉強会</vt:lpstr>
      <vt:lpstr>画面遷移図</vt:lpstr>
      <vt:lpstr>100.ログイン画面</vt:lpstr>
      <vt:lpstr>200.カテゴリ一覧画面</vt:lpstr>
      <vt:lpstr>200.カテゴリ一覧画面</vt:lpstr>
      <vt:lpstr>201.カテゴリ名変更画面</vt:lpstr>
      <vt:lpstr>201.カテゴリ名変更画面</vt:lpstr>
      <vt:lpstr>300.行きつけ一覧画面</vt:lpstr>
      <vt:lpstr>300.行きつけ一覧画面（削除ダイアログ）</vt:lpstr>
      <vt:lpstr>301.行きつけ追加画面</vt:lpstr>
      <vt:lpstr>301.行きつけ追加画面</vt:lpstr>
      <vt:lpstr>302.行きつけ編集画面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FORES2014勉強会</dc:title>
  <dc:creator>國田勝稔</dc:creator>
  <cp:lastModifiedBy>國田勝稔</cp:lastModifiedBy>
  <cp:revision>47</cp:revision>
  <dcterms:created xsi:type="dcterms:W3CDTF">2014-11-22T07:08:51Z</dcterms:created>
  <dcterms:modified xsi:type="dcterms:W3CDTF">2014-11-22T11:40:19Z</dcterms:modified>
</cp:coreProperties>
</file>