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tags/tag4.xml" ContentType="application/vnd.openxmlformats-officedocument.presentationml.tag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Default Extension="jpeg" ContentType="image/jpeg"/>
  <Override PartName="/ppt/tags/tag2.xml" ContentType="application/vnd.openxmlformats-officedocument.presentationml.tags+xml"/>
  <Override PartName="/ppt/tags/tag3.xml" ContentType="application/vnd.openxmlformats-officedocument.presentationml.tags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4"/>
  </p:notesMasterIdLst>
  <p:sldIdLst>
    <p:sldId id="256" r:id="rId3"/>
    <p:sldId id="259" r:id="rId4"/>
    <p:sldId id="266" r:id="rId5"/>
    <p:sldId id="260" r:id="rId6"/>
    <p:sldId id="275" r:id="rId7"/>
    <p:sldId id="279" r:id="rId8"/>
    <p:sldId id="277" r:id="rId9"/>
    <p:sldId id="273" r:id="rId10"/>
    <p:sldId id="276" r:id="rId11"/>
    <p:sldId id="271" r:id="rId12"/>
    <p:sldId id="278" r:id="rId13"/>
  </p:sldIdLst>
  <p:sldSz cx="12192000" cy="6858000"/>
  <p:notesSz cx="6858000" cy="9144000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國田勝稔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-126" y="-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D49D64D1-0E93-428E-B06C-CDB5B768FDBE}" type="datetimeFigureOut">
              <a:rPr lang="ja-JP" altLang="en-US"/>
              <a:pPr>
                <a:defRPr/>
              </a:pPr>
              <a:t>2014/12/5</a:t>
            </a:fld>
            <a:endParaRPr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ja-JP" altLang="en-US" noProof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ja-JP" altLang="en-US" noProof="0" smtClean="0"/>
              <a:t>マスター テキストの書式設定</a:t>
            </a:r>
          </a:p>
          <a:p>
            <a:pPr lvl="1"/>
            <a:r>
              <a:rPr lang="ja-JP" altLang="en-US" noProof="0" smtClean="0"/>
              <a:t>第 </a:t>
            </a:r>
            <a:r>
              <a:rPr lang="en-US" altLang="ja-JP" noProof="0" smtClean="0"/>
              <a:t>2 </a:t>
            </a:r>
            <a:r>
              <a:rPr lang="ja-JP" altLang="en-US" noProof="0" smtClean="0"/>
              <a:t>レベル</a:t>
            </a:r>
          </a:p>
          <a:p>
            <a:pPr lvl="2"/>
            <a:r>
              <a:rPr lang="ja-JP" altLang="en-US" noProof="0" smtClean="0"/>
              <a:t>第 </a:t>
            </a:r>
            <a:r>
              <a:rPr lang="en-US" altLang="ja-JP" noProof="0" smtClean="0"/>
              <a:t>3 </a:t>
            </a:r>
            <a:r>
              <a:rPr lang="ja-JP" altLang="en-US" noProof="0" smtClean="0"/>
              <a:t>レベル</a:t>
            </a:r>
          </a:p>
          <a:p>
            <a:pPr lvl="3"/>
            <a:r>
              <a:rPr lang="ja-JP" altLang="en-US" noProof="0" smtClean="0"/>
              <a:t>第 </a:t>
            </a:r>
            <a:r>
              <a:rPr lang="en-US" altLang="ja-JP" noProof="0" smtClean="0"/>
              <a:t>4 </a:t>
            </a:r>
            <a:r>
              <a:rPr lang="ja-JP" altLang="en-US" noProof="0" smtClean="0"/>
              <a:t>レベル</a:t>
            </a:r>
          </a:p>
          <a:p>
            <a:pPr lvl="4"/>
            <a:r>
              <a:rPr lang="ja-JP" altLang="en-US" noProof="0" smtClean="0"/>
              <a:t>第 </a:t>
            </a:r>
            <a:r>
              <a:rPr lang="en-US" altLang="ja-JP" noProof="0" smtClean="0"/>
              <a:t>5 </a:t>
            </a:r>
            <a:r>
              <a:rPr lang="ja-JP" altLang="en-US" noProof="0" smtClean="0"/>
              <a:t>レベル</a:t>
            </a:r>
            <a:endParaRPr lang="ja-JP" altLang="en-US" noProof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83C28B61-ACF3-47DB-A0D6-AD49905C3D84}" type="slidenum">
              <a:rPr lang="ja-JP" altLang="en-US"/>
              <a:pPr>
                <a:defRPr/>
              </a:pPr>
              <a:t>&lt;#&gt;</a:t>
            </a:fld>
            <a:endParaRPr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スライド イメージ プレースホルダ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6" name="ノート プレースホル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ja-JP" altLang="en-US" smtClean="0"/>
          </a:p>
        </p:txBody>
      </p:sp>
      <p:sp>
        <p:nvSpPr>
          <p:cNvPr id="31747" name="スライド番号プレースホル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1832308-E075-4725-9C75-DB63B46B0781}" type="slidenum">
              <a:rPr lang="en-US" altLang="ja-JP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US" altLang="ja-JP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4" name="ノート プレースホルダー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ja-JP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30BB77-B690-45BB-BD88-AFAD05997979}" type="datetimeFigureOut">
              <a:rPr lang="ja-JP" altLang="en-US"/>
              <a:pPr>
                <a:defRPr/>
              </a:pPr>
              <a:t>2014/12/5</a:t>
            </a:fld>
            <a:endParaRPr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4B6D3E-B54D-479C-AE40-1427A269ECD7}" type="slidenum">
              <a:rPr lang="ja-JP" altLang="en-US"/>
              <a:pPr>
                <a:defRPr/>
              </a:pPr>
              <a:t>&lt;#&gt;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DC32AC-05DB-4F1B-B7BD-76861AC48282}" type="datetimeFigureOut">
              <a:rPr lang="ja-JP" altLang="en-US"/>
              <a:pPr>
                <a:defRPr/>
              </a:pPr>
              <a:t>2014/12/5</a:t>
            </a:fld>
            <a:endParaRPr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C48888-2871-4C3F-A55F-0AEA09A2FF72}" type="slidenum">
              <a:rPr lang="ja-JP" altLang="en-US"/>
              <a:pPr>
                <a:defRPr/>
              </a:pPr>
              <a:t>&lt;#&gt;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E87B68-8083-4014-A1E4-02155374CDD9}" type="datetimeFigureOut">
              <a:rPr lang="ja-JP" altLang="en-US"/>
              <a:pPr>
                <a:defRPr/>
              </a:pPr>
              <a:t>2014/12/5</a:t>
            </a:fld>
            <a:endParaRPr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1F954E-BA49-47CE-9160-8545527B459B}" type="slidenum">
              <a:rPr lang="ja-JP" altLang="en-US"/>
              <a:pPr>
                <a:defRPr/>
              </a:pPr>
              <a:t>&lt;#&gt;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914703" y="2130652"/>
            <a:ext cx="10362595" cy="1469571"/>
          </a:xfrm>
        </p:spPr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829405" y="3885974"/>
            <a:ext cx="8533190" cy="175305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326578" indent="0" algn="ctr">
              <a:buNone/>
              <a:defRPr/>
            </a:lvl2pPr>
            <a:lvl3pPr marL="653156" indent="0" algn="ctr">
              <a:buNone/>
              <a:defRPr/>
            </a:lvl3pPr>
            <a:lvl4pPr marL="979734" indent="0" algn="ctr">
              <a:buNone/>
              <a:defRPr/>
            </a:lvl4pPr>
            <a:lvl5pPr marL="1306312" indent="0" algn="ctr">
              <a:buNone/>
              <a:defRPr/>
            </a:lvl5pPr>
            <a:lvl6pPr marL="1632890" indent="0" algn="ctr">
              <a:buNone/>
              <a:defRPr/>
            </a:lvl6pPr>
            <a:lvl7pPr marL="1959468" indent="0" algn="ctr">
              <a:buNone/>
              <a:defRPr/>
            </a:lvl7pPr>
            <a:lvl8pPr marL="2286046" indent="0" algn="ctr">
              <a:buNone/>
              <a:defRPr/>
            </a:lvl8pPr>
            <a:lvl9pPr marL="2612624" indent="0" algn="ctr">
              <a:buNone/>
              <a:defRPr/>
            </a:lvl9pPr>
          </a:lstStyle>
          <a:p>
            <a:r>
              <a:rPr lang="ja-JP" altLang="en-US" smtClean="0"/>
              <a:t>マスタ サブタイトルの書式設定</a:t>
            </a:r>
            <a:endParaRPr lang="ja-JP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144463" y="6621463"/>
            <a:ext cx="2846387" cy="136525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8396417D-FDF3-4AC5-97DF-2A3A10C7171D}" type="datetime1">
              <a:rPr lang="ja-JP" altLang="en-US"/>
              <a:pPr>
                <a:defRPr/>
              </a:pPr>
              <a:t>2014/12/5</a:t>
            </a:fld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ja-JP"/>
              <a:t>株式会社ぐるなび　社外秘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609298" y="1599974"/>
            <a:ext cx="10973405" cy="452664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32EB8BCF-DE15-4B7B-8A83-6F89C5D525B7}" type="datetime1">
              <a:rPr lang="ja-JP" altLang="en-US"/>
              <a:pPr>
                <a:defRPr/>
              </a:pPr>
              <a:t>2014/12/5</a:t>
            </a:fld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ja-JP"/>
              <a:t>株式会社ぐるなび　社外秘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63084" y="4406447"/>
            <a:ext cx="10362595" cy="1362982"/>
          </a:xfrm>
        </p:spPr>
        <p:txBody>
          <a:bodyPr anchor="t"/>
          <a:lstStyle>
            <a:lvl1pPr algn="l">
              <a:defRPr sz="2857" b="1" cap="all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963084" y="2906259"/>
            <a:ext cx="10362595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429"/>
            </a:lvl1pPr>
            <a:lvl2pPr marL="326578" indent="0">
              <a:buNone/>
              <a:defRPr sz="1286"/>
            </a:lvl2pPr>
            <a:lvl3pPr marL="653156" indent="0">
              <a:buNone/>
              <a:defRPr sz="1143"/>
            </a:lvl3pPr>
            <a:lvl4pPr marL="979734" indent="0">
              <a:buNone/>
              <a:defRPr sz="1000"/>
            </a:lvl4pPr>
            <a:lvl5pPr marL="1306312" indent="0">
              <a:buNone/>
              <a:defRPr sz="1000"/>
            </a:lvl5pPr>
            <a:lvl6pPr marL="1632890" indent="0">
              <a:buNone/>
              <a:defRPr sz="1000"/>
            </a:lvl6pPr>
            <a:lvl7pPr marL="1959468" indent="0">
              <a:buNone/>
              <a:defRPr sz="1000"/>
            </a:lvl7pPr>
            <a:lvl8pPr marL="2286046" indent="0">
              <a:buNone/>
              <a:defRPr sz="1000"/>
            </a:lvl8pPr>
            <a:lvl9pPr marL="2612624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AF499429-ADC7-4775-BA09-ED8C3A95ADF0}" type="datetime1">
              <a:rPr lang="ja-JP" altLang="en-US"/>
              <a:pPr>
                <a:defRPr/>
              </a:pPr>
              <a:t>2014/12/5</a:t>
            </a:fld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ja-JP"/>
              <a:t>株式会社ぐるなび　社外秘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609299" y="1599974"/>
            <a:ext cx="5414130" cy="4526643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714"/>
            </a:lvl2pPr>
            <a:lvl3pPr>
              <a:defRPr sz="1429"/>
            </a:lvl3pPr>
            <a:lvl4pPr>
              <a:defRPr sz="1286"/>
            </a:lvl4pPr>
            <a:lvl5pPr>
              <a:defRPr sz="1286"/>
            </a:lvl5pPr>
            <a:lvl6pPr>
              <a:defRPr sz="1286"/>
            </a:lvl6pPr>
            <a:lvl7pPr>
              <a:defRPr sz="1286"/>
            </a:lvl7pPr>
            <a:lvl8pPr>
              <a:defRPr sz="1286"/>
            </a:lvl8pPr>
            <a:lvl9pPr>
              <a:defRPr sz="1286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6168572" y="1599974"/>
            <a:ext cx="5414131" cy="4526643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714"/>
            </a:lvl2pPr>
            <a:lvl3pPr>
              <a:defRPr sz="1429"/>
            </a:lvl3pPr>
            <a:lvl4pPr>
              <a:defRPr sz="1286"/>
            </a:lvl4pPr>
            <a:lvl5pPr>
              <a:defRPr sz="1286"/>
            </a:lvl5pPr>
            <a:lvl6pPr>
              <a:defRPr sz="1286"/>
            </a:lvl6pPr>
            <a:lvl7pPr>
              <a:defRPr sz="1286"/>
            </a:lvl7pPr>
            <a:lvl8pPr>
              <a:defRPr sz="1286"/>
            </a:lvl8pPr>
            <a:lvl9pPr>
              <a:defRPr sz="1286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90357ADB-D00A-44D2-A4FF-3AA20C30A9AB}" type="datetime1">
              <a:rPr lang="ja-JP" altLang="en-US"/>
              <a:pPr>
                <a:defRPr/>
              </a:pPr>
              <a:t>2014/12/5</a:t>
            </a:fld>
            <a:endParaRPr lang="en-US" altLang="ja-JP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ja-JP"/>
              <a:t>株式会社ぐるなび　社外秘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298" y="274411"/>
            <a:ext cx="10973405" cy="1143000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609298" y="1535339"/>
            <a:ext cx="5386916" cy="639536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714" b="1"/>
            </a:lvl1pPr>
            <a:lvl2pPr marL="326578" indent="0">
              <a:buNone/>
              <a:defRPr sz="1429" b="1"/>
            </a:lvl2pPr>
            <a:lvl3pPr marL="653156" indent="0">
              <a:buNone/>
              <a:defRPr sz="1286" b="1"/>
            </a:lvl3pPr>
            <a:lvl4pPr marL="979734" indent="0">
              <a:buNone/>
              <a:defRPr sz="1143" b="1"/>
            </a:lvl4pPr>
            <a:lvl5pPr marL="1306312" indent="0">
              <a:buNone/>
              <a:defRPr sz="1143" b="1"/>
            </a:lvl5pPr>
            <a:lvl6pPr marL="1632890" indent="0">
              <a:buNone/>
              <a:defRPr sz="1143" b="1"/>
            </a:lvl6pPr>
            <a:lvl7pPr marL="1959468" indent="0">
              <a:buNone/>
              <a:defRPr sz="1143" b="1"/>
            </a:lvl7pPr>
            <a:lvl8pPr marL="2286046" indent="0">
              <a:buNone/>
              <a:defRPr sz="1143" b="1"/>
            </a:lvl8pPr>
            <a:lvl9pPr marL="2612624" indent="0">
              <a:buNone/>
              <a:defRPr sz="1143" b="1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609298" y="2174875"/>
            <a:ext cx="5386916" cy="3951741"/>
          </a:xfrm>
          <a:prstGeom prst="rect">
            <a:avLst/>
          </a:prstGeom>
        </p:spPr>
        <p:txBody>
          <a:bodyPr/>
          <a:lstStyle>
            <a:lvl1pPr>
              <a:defRPr sz="1714"/>
            </a:lvl1pPr>
            <a:lvl2pPr>
              <a:defRPr sz="1429"/>
            </a:lvl2pPr>
            <a:lvl3pPr>
              <a:defRPr sz="1286"/>
            </a:lvl3pPr>
            <a:lvl4pPr>
              <a:defRPr sz="1143"/>
            </a:lvl4pPr>
            <a:lvl5pPr>
              <a:defRPr sz="1143"/>
            </a:lvl5pPr>
            <a:lvl6pPr>
              <a:defRPr sz="1143"/>
            </a:lvl6pPr>
            <a:lvl7pPr>
              <a:defRPr sz="1143"/>
            </a:lvl7pPr>
            <a:lvl8pPr>
              <a:defRPr sz="1143"/>
            </a:lvl8pPr>
            <a:lvl9pPr>
              <a:defRPr sz="1143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192762" y="1535339"/>
            <a:ext cx="5389941" cy="639536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714" b="1"/>
            </a:lvl1pPr>
            <a:lvl2pPr marL="326578" indent="0">
              <a:buNone/>
              <a:defRPr sz="1429" b="1"/>
            </a:lvl2pPr>
            <a:lvl3pPr marL="653156" indent="0">
              <a:buNone/>
              <a:defRPr sz="1286" b="1"/>
            </a:lvl3pPr>
            <a:lvl4pPr marL="979734" indent="0">
              <a:buNone/>
              <a:defRPr sz="1143" b="1"/>
            </a:lvl4pPr>
            <a:lvl5pPr marL="1306312" indent="0">
              <a:buNone/>
              <a:defRPr sz="1143" b="1"/>
            </a:lvl5pPr>
            <a:lvl6pPr marL="1632890" indent="0">
              <a:buNone/>
              <a:defRPr sz="1143" b="1"/>
            </a:lvl6pPr>
            <a:lvl7pPr marL="1959468" indent="0">
              <a:buNone/>
              <a:defRPr sz="1143" b="1"/>
            </a:lvl7pPr>
            <a:lvl8pPr marL="2286046" indent="0">
              <a:buNone/>
              <a:defRPr sz="1143" b="1"/>
            </a:lvl8pPr>
            <a:lvl9pPr marL="2612624" indent="0">
              <a:buNone/>
              <a:defRPr sz="1143" b="1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6192762" y="2174875"/>
            <a:ext cx="5389941" cy="3951741"/>
          </a:xfrm>
          <a:prstGeom prst="rect">
            <a:avLst/>
          </a:prstGeom>
        </p:spPr>
        <p:txBody>
          <a:bodyPr/>
          <a:lstStyle>
            <a:lvl1pPr>
              <a:defRPr sz="1714"/>
            </a:lvl1pPr>
            <a:lvl2pPr>
              <a:defRPr sz="1429"/>
            </a:lvl2pPr>
            <a:lvl3pPr>
              <a:defRPr sz="1286"/>
            </a:lvl3pPr>
            <a:lvl4pPr>
              <a:defRPr sz="1143"/>
            </a:lvl4pPr>
            <a:lvl5pPr>
              <a:defRPr sz="1143"/>
            </a:lvl5pPr>
            <a:lvl6pPr>
              <a:defRPr sz="1143"/>
            </a:lvl6pPr>
            <a:lvl7pPr>
              <a:defRPr sz="1143"/>
            </a:lvl7pPr>
            <a:lvl8pPr>
              <a:defRPr sz="1143"/>
            </a:lvl8pPr>
            <a:lvl9pPr>
              <a:defRPr sz="1143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81CC544D-AD56-497F-919D-C31D1892BD78}" type="datetime1">
              <a:rPr lang="ja-JP" altLang="en-US"/>
              <a:pPr>
                <a:defRPr/>
              </a:pPr>
              <a:t>2014/12/5</a:t>
            </a:fld>
            <a:endParaRPr lang="en-US" altLang="ja-JP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ja-JP"/>
              <a:t>株式会社ぐるなび　社外秘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36"/>
          <p:cNvSpPr/>
          <p:nvPr userDrawn="1"/>
        </p:nvSpPr>
        <p:spPr>
          <a:xfrm>
            <a:off x="196850" y="542925"/>
            <a:ext cx="8583613" cy="4827588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 sz="1000" dirty="0">
              <a:solidFill>
                <a:srgbClr val="FFFFFF"/>
              </a:solidFill>
            </a:endParaRPr>
          </a:p>
        </p:txBody>
      </p:sp>
      <p:sp>
        <p:nvSpPr>
          <p:cNvPr id="4" name="正方形/長方形 37"/>
          <p:cNvSpPr/>
          <p:nvPr userDrawn="1"/>
        </p:nvSpPr>
        <p:spPr>
          <a:xfrm>
            <a:off x="195263" y="744538"/>
            <a:ext cx="8589962" cy="463391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 sz="1000" dirty="0">
              <a:solidFill>
                <a:srgbClr val="FFFFFF"/>
              </a:solidFill>
            </a:endParaRPr>
          </a:p>
        </p:txBody>
      </p:sp>
      <p:sp>
        <p:nvSpPr>
          <p:cNvPr id="5" name="テキスト ボックス 38"/>
          <p:cNvSpPr txBox="1"/>
          <p:nvPr userDrawn="1"/>
        </p:nvSpPr>
        <p:spPr>
          <a:xfrm>
            <a:off x="206375" y="554038"/>
            <a:ext cx="554038" cy="2460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ja-JP" sz="1000" b="1">
                <a:solidFill>
                  <a:srgbClr val="000000">
                    <a:lumMod val="50000"/>
                    <a:lumOff val="50000"/>
                  </a:srgbClr>
                </a:solidFill>
                <a:latin typeface="メイリオ" pitchFamily="50" charset="-128"/>
                <a:ea typeface="メイリオ" pitchFamily="50" charset="-128"/>
              </a:rPr>
              <a:t>Menu</a:t>
            </a:r>
            <a:endParaRPr lang="ja-JP" altLang="en-US" sz="1000" b="1">
              <a:solidFill>
                <a:srgbClr val="000000">
                  <a:lumMod val="50000"/>
                  <a:lumOff val="50000"/>
                </a:srgbClr>
              </a:solidFill>
              <a:latin typeface="メイリオ" pitchFamily="50" charset="-128"/>
              <a:ea typeface="メイリオ" pitchFamily="50" charset="-128"/>
            </a:endParaRPr>
          </a:p>
        </p:txBody>
      </p:sp>
      <p:sp>
        <p:nvSpPr>
          <p:cNvPr id="6" name="タイトル 1"/>
          <p:cNvSpPr>
            <a:spLocks noGrp="1"/>
          </p:cNvSpPr>
          <p:nvPr>
            <p:ph type="title"/>
          </p:nvPr>
        </p:nvSpPr>
        <p:spPr>
          <a:xfrm>
            <a:off x="0" y="39688"/>
            <a:ext cx="10973405" cy="324304"/>
          </a:xfrm>
        </p:spPr>
        <p:txBody>
          <a:bodyPr/>
          <a:lstStyle>
            <a:lvl1pPr>
              <a:defRPr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r>
              <a:rPr lang="ja-JP" altLang="en-US" dirty="0" smtClean="0"/>
              <a:t>マスタ タイトルの書式設定</a:t>
            </a:r>
            <a:endParaRPr lang="ja-JP" altLang="en-US" dirty="0"/>
          </a:p>
        </p:txBody>
      </p:sp>
      <p:sp>
        <p:nvSpPr>
          <p:cNvPr id="7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7BA029BD-9146-48DA-960E-9D8B437D85F3}" type="datetime1">
              <a:rPr lang="ja-JP" altLang="en-US"/>
              <a:pPr>
                <a:defRPr/>
              </a:pPr>
              <a:t>2014/12/5</a:t>
            </a:fld>
            <a:endParaRPr lang="en-US" altLang="ja-JP"/>
          </a:p>
        </p:txBody>
      </p:sp>
      <p:sp>
        <p:nvSpPr>
          <p:cNvPr id="8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ja-JP"/>
              <a:t>株式会社ぐるなび　社外秘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 4"/>
          <p:cNvSpPr txBox="1">
            <a:spLocks/>
          </p:cNvSpPr>
          <p:nvPr userDrawn="1"/>
        </p:nvSpPr>
        <p:spPr bwMode="auto">
          <a:xfrm>
            <a:off x="9201150" y="82550"/>
            <a:ext cx="2846388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>
              <a:defRPr/>
            </a:lvl1pPr>
          </a:lstStyle>
          <a:p>
            <a:pPr algn="r">
              <a:defRPr/>
            </a:pPr>
            <a:fld id="{7C1AA9DA-898A-47A7-9893-805F6C2AE4E7}" type="slidenum">
              <a:rPr kumimoji="0" lang="en-US" altLang="ja-JP" sz="1286" smtClean="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pPr algn="r">
                <a:defRPr/>
              </a:pPr>
              <a:t>&lt;#&gt;</a:t>
            </a:fld>
            <a:endParaRPr kumimoji="0" lang="en-US" altLang="ja-JP" sz="1286">
              <a:solidFill>
                <a:srgbClr val="000000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6" name="タイトル 1"/>
          <p:cNvSpPr>
            <a:spLocks noGrp="1"/>
          </p:cNvSpPr>
          <p:nvPr>
            <p:ph type="title"/>
          </p:nvPr>
        </p:nvSpPr>
        <p:spPr>
          <a:xfrm>
            <a:off x="0" y="39688"/>
            <a:ext cx="10973405" cy="324304"/>
          </a:xfrm>
        </p:spPr>
        <p:txBody>
          <a:bodyPr/>
          <a:lstStyle>
            <a:lvl1pPr>
              <a:defRPr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r>
              <a:rPr lang="ja-JP" altLang="en-US" dirty="0" smtClean="0"/>
              <a:t>マスタ タイトルの書式設定</a:t>
            </a:r>
            <a:endParaRPr lang="ja-JP" altLang="en-US" dirty="0"/>
          </a:p>
        </p:txBody>
      </p:sp>
      <p:sp>
        <p:nvSpPr>
          <p:cNvPr id="4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7BA029BD-9146-48DA-960E-9D8B437D85F3}" type="datetime1">
              <a:rPr lang="ja-JP" altLang="en-US"/>
              <a:pPr>
                <a:defRPr/>
              </a:pPr>
              <a:t>2014/12/5</a:t>
            </a:fld>
            <a:endParaRPr lang="en-US" altLang="ja-JP"/>
          </a:p>
        </p:txBody>
      </p:sp>
      <p:sp>
        <p:nvSpPr>
          <p:cNvPr id="5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ja-JP"/>
              <a:t>株式会社ぐるなび　社外秘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アプリ画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8"/>
          <p:cNvSpPr/>
          <p:nvPr userDrawn="1"/>
        </p:nvSpPr>
        <p:spPr>
          <a:xfrm>
            <a:off x="196850" y="542925"/>
            <a:ext cx="8583613" cy="4827588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 sz="1000" dirty="0">
              <a:solidFill>
                <a:srgbClr val="FFFFFF"/>
              </a:solidFill>
            </a:endParaRPr>
          </a:p>
        </p:txBody>
      </p:sp>
      <p:sp>
        <p:nvSpPr>
          <p:cNvPr id="4" name="正方形/長方形 29"/>
          <p:cNvSpPr/>
          <p:nvPr userDrawn="1"/>
        </p:nvSpPr>
        <p:spPr>
          <a:xfrm>
            <a:off x="195263" y="744538"/>
            <a:ext cx="8589962" cy="463391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 sz="1000" dirty="0">
              <a:solidFill>
                <a:srgbClr val="FFFFFF"/>
              </a:solidFill>
            </a:endParaRPr>
          </a:p>
        </p:txBody>
      </p:sp>
      <p:sp>
        <p:nvSpPr>
          <p:cNvPr id="5" name="テキスト ボックス 30"/>
          <p:cNvSpPr txBox="1"/>
          <p:nvPr userDrawn="1"/>
        </p:nvSpPr>
        <p:spPr>
          <a:xfrm>
            <a:off x="206375" y="554038"/>
            <a:ext cx="554038" cy="2460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ja-JP" sz="1000" b="1">
                <a:solidFill>
                  <a:srgbClr val="000000">
                    <a:lumMod val="50000"/>
                    <a:lumOff val="50000"/>
                  </a:srgbClr>
                </a:solidFill>
                <a:latin typeface="メイリオ" pitchFamily="50" charset="-128"/>
                <a:ea typeface="メイリオ" pitchFamily="50" charset="-128"/>
              </a:rPr>
              <a:t>Menu</a:t>
            </a:r>
            <a:endParaRPr lang="ja-JP" altLang="en-US" sz="1000" b="1">
              <a:solidFill>
                <a:srgbClr val="000000">
                  <a:lumMod val="50000"/>
                  <a:lumOff val="50000"/>
                </a:srgbClr>
              </a:solidFill>
              <a:latin typeface="メイリオ" pitchFamily="50" charset="-128"/>
              <a:ea typeface="メイリオ" pitchFamily="50" charset="-128"/>
            </a:endParaRPr>
          </a:p>
        </p:txBody>
      </p:sp>
      <p:sp>
        <p:nvSpPr>
          <p:cNvPr id="6" name="スライド番号プレースホルダ 4"/>
          <p:cNvSpPr txBox="1">
            <a:spLocks/>
          </p:cNvSpPr>
          <p:nvPr userDrawn="1"/>
        </p:nvSpPr>
        <p:spPr bwMode="auto">
          <a:xfrm>
            <a:off x="9201150" y="82550"/>
            <a:ext cx="2846388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>
              <a:defRPr/>
            </a:lvl1pPr>
          </a:lstStyle>
          <a:p>
            <a:pPr algn="r">
              <a:defRPr/>
            </a:pPr>
            <a:fld id="{28E49857-A26B-41B5-8AEC-7045804F22BD}" type="slidenum">
              <a:rPr kumimoji="0" lang="en-US" altLang="ja-JP" sz="1286" smtClean="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pPr algn="r">
                <a:defRPr/>
              </a:pPr>
              <a:t>&lt;#&gt;</a:t>
            </a:fld>
            <a:endParaRPr kumimoji="0" lang="en-US" altLang="ja-JP" sz="1286">
              <a:solidFill>
                <a:srgbClr val="000000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r>
              <a:rPr lang="ja-JP" altLang="en-US" dirty="0" smtClean="0"/>
              <a:t>マスタ タイトルの書式設定</a:t>
            </a:r>
            <a:endParaRPr lang="ja-JP" altLang="en-US" dirty="0"/>
          </a:p>
        </p:txBody>
      </p:sp>
      <p:sp>
        <p:nvSpPr>
          <p:cNvPr id="7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7BA029BD-9146-48DA-960E-9D8B437D85F3}" type="datetime1">
              <a:rPr lang="ja-JP" altLang="en-US"/>
              <a:pPr>
                <a:defRPr/>
              </a:pPr>
              <a:t>2014/12/5</a:t>
            </a:fld>
            <a:endParaRPr lang="en-US" altLang="ja-JP"/>
          </a:p>
        </p:txBody>
      </p:sp>
      <p:sp>
        <p:nvSpPr>
          <p:cNvPr id="8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ja-JP"/>
              <a:t>株式会社ぐるなび　社外秘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C61857-F73B-4292-952D-46E83395382F}" type="datetimeFigureOut">
              <a:rPr lang="ja-JP" altLang="en-US"/>
              <a:pPr>
                <a:defRPr/>
              </a:pPr>
              <a:t>2014/12/5</a:t>
            </a:fld>
            <a:endParaRPr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066E5F-621F-4828-B807-6203B50DCE9A}" type="slidenum">
              <a:rPr lang="ja-JP" altLang="en-US"/>
              <a:pPr>
                <a:defRPr/>
              </a:pPr>
              <a:t>&lt;#&gt;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のみ_線な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 4"/>
          <p:cNvSpPr txBox="1">
            <a:spLocks/>
          </p:cNvSpPr>
          <p:nvPr userDrawn="1"/>
        </p:nvSpPr>
        <p:spPr bwMode="auto">
          <a:xfrm>
            <a:off x="9201150" y="82550"/>
            <a:ext cx="2846388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>
              <a:defRPr/>
            </a:lvl1pPr>
          </a:lstStyle>
          <a:p>
            <a:pPr algn="r">
              <a:defRPr/>
            </a:pPr>
            <a:fld id="{03F0CDB5-FE65-4358-86BA-214AA31D5658}" type="slidenum">
              <a:rPr kumimoji="0" lang="en-US" altLang="ja-JP" sz="1286" smtClean="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pPr algn="r">
                <a:defRPr/>
              </a:pPr>
              <a:t>&lt;#&gt;</a:t>
            </a:fld>
            <a:endParaRPr kumimoji="0" lang="en-US" altLang="ja-JP" sz="1286">
              <a:solidFill>
                <a:srgbClr val="000000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4" name="日付プレースホルダ 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A712FBE0-B4CC-4054-A2A2-4409E7171DC0}" type="datetime1">
              <a:rPr lang="ja-JP" altLang="en-US"/>
              <a:pPr>
                <a:defRPr/>
              </a:pPr>
              <a:t>2014/12/5</a:t>
            </a:fld>
            <a:endParaRPr lang="en-US" altLang="ja-JP"/>
          </a:p>
        </p:txBody>
      </p:sp>
      <p:sp>
        <p:nvSpPr>
          <p:cNvPr id="5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ja-JP"/>
              <a:t>株式会社ぐるなび　社外秘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 4"/>
          <p:cNvSpPr txBox="1">
            <a:spLocks/>
          </p:cNvSpPr>
          <p:nvPr userDrawn="1"/>
        </p:nvSpPr>
        <p:spPr bwMode="auto">
          <a:xfrm>
            <a:off x="9201150" y="82550"/>
            <a:ext cx="2846388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>
              <a:defRPr/>
            </a:lvl1pPr>
          </a:lstStyle>
          <a:p>
            <a:pPr algn="r">
              <a:defRPr/>
            </a:pPr>
            <a:fld id="{82AB0456-991C-4288-8F21-E6A19B7FB0D8}" type="slidenum">
              <a:rPr kumimoji="0" lang="en-US" altLang="ja-JP" sz="1286" smtClean="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pPr algn="r">
                <a:defRPr/>
              </a:pPr>
              <a:t>&lt;#&gt;</a:t>
            </a:fld>
            <a:endParaRPr kumimoji="0" lang="en-US" altLang="ja-JP" sz="1286">
              <a:solidFill>
                <a:srgbClr val="000000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AC08B983-8124-48F4-BA3E-4D7C443BE4EA}" type="datetime1">
              <a:rPr lang="ja-JP" altLang="en-US"/>
              <a:pPr>
                <a:defRPr/>
              </a:pPr>
              <a:t>2014/12/5</a:t>
            </a:fld>
            <a:endParaRPr lang="en-US" altLang="ja-JP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ja-JP"/>
              <a:t>株式会社ぐるなび　社外秘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スライド番号プレースホルダ 4"/>
          <p:cNvSpPr txBox="1">
            <a:spLocks/>
          </p:cNvSpPr>
          <p:nvPr userDrawn="1"/>
        </p:nvSpPr>
        <p:spPr bwMode="auto">
          <a:xfrm>
            <a:off x="9201150" y="82550"/>
            <a:ext cx="2846388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>
              <a:defRPr/>
            </a:lvl1pPr>
          </a:lstStyle>
          <a:p>
            <a:pPr algn="r">
              <a:defRPr/>
            </a:pPr>
            <a:fld id="{D3828012-196E-45C7-9602-B6E2FF550B6E}" type="slidenum">
              <a:rPr kumimoji="0" lang="en-US" altLang="ja-JP" sz="1286" smtClean="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pPr algn="r">
                <a:defRPr/>
              </a:pPr>
              <a:t>&lt;#&gt;</a:t>
            </a:fld>
            <a:endParaRPr kumimoji="0" lang="en-US" altLang="ja-JP" sz="1286">
              <a:solidFill>
                <a:srgbClr val="000000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299" y="273278"/>
            <a:ext cx="4011083" cy="1162276"/>
          </a:xfrm>
        </p:spPr>
        <p:txBody>
          <a:bodyPr anchor="b"/>
          <a:lstStyle>
            <a:lvl1pPr algn="l">
              <a:defRPr sz="1429" b="1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767036" y="273278"/>
            <a:ext cx="6815667" cy="5853339"/>
          </a:xfrm>
          <a:prstGeom prst="rect">
            <a:avLst/>
          </a:prstGeom>
        </p:spPr>
        <p:txBody>
          <a:bodyPr/>
          <a:lstStyle>
            <a:lvl1pPr>
              <a:defRPr sz="2286"/>
            </a:lvl1pPr>
            <a:lvl2pPr>
              <a:defRPr sz="2000"/>
            </a:lvl2pPr>
            <a:lvl3pPr>
              <a:defRPr sz="1714"/>
            </a:lvl3pPr>
            <a:lvl4pPr>
              <a:defRPr sz="1429"/>
            </a:lvl4pPr>
            <a:lvl5pPr>
              <a:defRPr sz="1429"/>
            </a:lvl5pPr>
            <a:lvl6pPr>
              <a:defRPr sz="1429"/>
            </a:lvl6pPr>
            <a:lvl7pPr>
              <a:defRPr sz="1429"/>
            </a:lvl7pPr>
            <a:lvl8pPr>
              <a:defRPr sz="1429"/>
            </a:lvl8pPr>
            <a:lvl9pPr>
              <a:defRPr sz="1429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609299" y="1435554"/>
            <a:ext cx="401108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/>
            </a:lvl1pPr>
            <a:lvl2pPr marL="326578" indent="0">
              <a:buNone/>
              <a:defRPr sz="857"/>
            </a:lvl2pPr>
            <a:lvl3pPr marL="653156" indent="0">
              <a:buNone/>
              <a:defRPr sz="714"/>
            </a:lvl3pPr>
            <a:lvl4pPr marL="979734" indent="0">
              <a:buNone/>
              <a:defRPr sz="643"/>
            </a:lvl4pPr>
            <a:lvl5pPr marL="1306312" indent="0">
              <a:buNone/>
              <a:defRPr sz="643"/>
            </a:lvl5pPr>
            <a:lvl6pPr marL="1632890" indent="0">
              <a:buNone/>
              <a:defRPr sz="643"/>
            </a:lvl6pPr>
            <a:lvl7pPr marL="1959468" indent="0">
              <a:buNone/>
              <a:defRPr sz="643"/>
            </a:lvl7pPr>
            <a:lvl8pPr marL="2286046" indent="0">
              <a:buNone/>
              <a:defRPr sz="643"/>
            </a:lvl8pPr>
            <a:lvl9pPr marL="2612624" indent="0">
              <a:buNone/>
              <a:defRPr sz="643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E3236181-9556-468F-81F5-D3D11E029398}" type="datetime1">
              <a:rPr lang="ja-JP" altLang="en-US"/>
              <a:pPr>
                <a:defRPr/>
              </a:pPr>
              <a:t>2014/12/5</a:t>
            </a:fld>
            <a:endParaRPr lang="en-US" altLang="ja-JP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ja-JP"/>
              <a:t>株式会社ぐるなび　社外秘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スライド番号プレースホルダ 4"/>
          <p:cNvSpPr txBox="1">
            <a:spLocks/>
          </p:cNvSpPr>
          <p:nvPr userDrawn="1"/>
        </p:nvSpPr>
        <p:spPr bwMode="auto">
          <a:xfrm>
            <a:off x="9201150" y="82550"/>
            <a:ext cx="2846388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>
              <a:defRPr/>
            </a:lvl1pPr>
          </a:lstStyle>
          <a:p>
            <a:pPr algn="r">
              <a:defRPr/>
            </a:pPr>
            <a:fld id="{FA979C57-D450-4BBF-9AB8-E10B89D11F0F}" type="slidenum">
              <a:rPr kumimoji="0" lang="en-US" altLang="ja-JP" sz="1286" smtClean="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pPr algn="r">
                <a:defRPr/>
              </a:pPr>
              <a:t>&lt;#&gt;</a:t>
            </a:fld>
            <a:endParaRPr kumimoji="0" lang="en-US" altLang="ja-JP" sz="1286">
              <a:solidFill>
                <a:srgbClr val="000000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390323" y="4801054"/>
            <a:ext cx="7314595" cy="565831"/>
          </a:xfrm>
        </p:spPr>
        <p:txBody>
          <a:bodyPr anchor="b"/>
          <a:lstStyle>
            <a:lvl1pPr algn="l">
              <a:defRPr sz="1429" b="1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2390323" y="612322"/>
            <a:ext cx="7314595" cy="411502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86"/>
            </a:lvl1pPr>
            <a:lvl2pPr marL="326578" indent="0">
              <a:buNone/>
              <a:defRPr sz="2000"/>
            </a:lvl2pPr>
            <a:lvl3pPr marL="653156" indent="0">
              <a:buNone/>
              <a:defRPr sz="1714"/>
            </a:lvl3pPr>
            <a:lvl4pPr marL="979734" indent="0">
              <a:buNone/>
              <a:defRPr sz="1429"/>
            </a:lvl4pPr>
            <a:lvl5pPr marL="1306312" indent="0">
              <a:buNone/>
              <a:defRPr sz="1429"/>
            </a:lvl5pPr>
            <a:lvl6pPr marL="1632890" indent="0">
              <a:buNone/>
              <a:defRPr sz="1429"/>
            </a:lvl6pPr>
            <a:lvl7pPr marL="1959468" indent="0">
              <a:buNone/>
              <a:defRPr sz="1429"/>
            </a:lvl7pPr>
            <a:lvl8pPr marL="2286046" indent="0">
              <a:buNone/>
              <a:defRPr sz="1429"/>
            </a:lvl8pPr>
            <a:lvl9pPr marL="2612624" indent="0">
              <a:buNone/>
              <a:defRPr sz="1429"/>
            </a:lvl9pPr>
          </a:lstStyle>
          <a:p>
            <a:pPr lvl="0"/>
            <a:endParaRPr lang="ja-JP" altLang="en-US" noProof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2390323" y="5366885"/>
            <a:ext cx="7314595" cy="8050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/>
            </a:lvl1pPr>
            <a:lvl2pPr marL="326578" indent="0">
              <a:buNone/>
              <a:defRPr sz="857"/>
            </a:lvl2pPr>
            <a:lvl3pPr marL="653156" indent="0">
              <a:buNone/>
              <a:defRPr sz="714"/>
            </a:lvl3pPr>
            <a:lvl4pPr marL="979734" indent="0">
              <a:buNone/>
              <a:defRPr sz="643"/>
            </a:lvl4pPr>
            <a:lvl5pPr marL="1306312" indent="0">
              <a:buNone/>
              <a:defRPr sz="643"/>
            </a:lvl5pPr>
            <a:lvl6pPr marL="1632890" indent="0">
              <a:buNone/>
              <a:defRPr sz="643"/>
            </a:lvl6pPr>
            <a:lvl7pPr marL="1959468" indent="0">
              <a:buNone/>
              <a:defRPr sz="643"/>
            </a:lvl7pPr>
            <a:lvl8pPr marL="2286046" indent="0">
              <a:buNone/>
              <a:defRPr sz="643"/>
            </a:lvl8pPr>
            <a:lvl9pPr marL="2612624" indent="0">
              <a:buNone/>
              <a:defRPr sz="643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E4BD3D36-90C6-4B7D-A226-CA22B8642AD1}" type="datetime1">
              <a:rPr lang="ja-JP" altLang="en-US"/>
              <a:pPr>
                <a:defRPr/>
              </a:pPr>
              <a:t>2014/12/5</a:t>
            </a:fld>
            <a:endParaRPr lang="en-US" altLang="ja-JP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ja-JP"/>
              <a:t>株式会社ぐるなび　社外秘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 4"/>
          <p:cNvSpPr txBox="1">
            <a:spLocks/>
          </p:cNvSpPr>
          <p:nvPr userDrawn="1"/>
        </p:nvSpPr>
        <p:spPr bwMode="auto">
          <a:xfrm>
            <a:off x="9201150" y="82550"/>
            <a:ext cx="2846388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>
              <a:defRPr/>
            </a:lvl1pPr>
          </a:lstStyle>
          <a:p>
            <a:pPr algn="r">
              <a:defRPr/>
            </a:pPr>
            <a:fld id="{4D4162A6-5E3F-49C1-AFAB-111AC8C51A00}" type="slidenum">
              <a:rPr kumimoji="0" lang="en-US" altLang="ja-JP" sz="1286" smtClean="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pPr algn="r">
                <a:defRPr/>
              </a:pPr>
              <a:t>&lt;#&gt;</a:t>
            </a:fld>
            <a:endParaRPr kumimoji="0" lang="en-US" altLang="ja-JP" sz="1286">
              <a:solidFill>
                <a:srgbClr val="000000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609298" y="1599974"/>
            <a:ext cx="10973405" cy="452664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30744D02-FB99-4D52-8CBC-356C984408CB}" type="datetime1">
              <a:rPr lang="ja-JP" altLang="en-US"/>
              <a:pPr>
                <a:defRPr/>
              </a:pPr>
              <a:t>2014/12/5</a:t>
            </a:fld>
            <a:endParaRPr lang="en-US" altLang="ja-JP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ja-JP"/>
              <a:t>株式会社ぐるなび　社外秘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 4"/>
          <p:cNvSpPr txBox="1">
            <a:spLocks/>
          </p:cNvSpPr>
          <p:nvPr userDrawn="1"/>
        </p:nvSpPr>
        <p:spPr bwMode="auto">
          <a:xfrm>
            <a:off x="9201150" y="82550"/>
            <a:ext cx="2846388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>
              <a:defRPr/>
            </a:lvl1pPr>
          </a:lstStyle>
          <a:p>
            <a:pPr algn="r">
              <a:defRPr/>
            </a:pPr>
            <a:fld id="{06C8F732-D838-466D-ACA0-0CB6F66F0DC8}" type="slidenum">
              <a:rPr kumimoji="0" lang="en-US" altLang="ja-JP" sz="1286" smtClean="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pPr algn="r">
                <a:defRPr/>
              </a:pPr>
              <a:t>&lt;#&gt;</a:t>
            </a:fld>
            <a:endParaRPr kumimoji="0" lang="en-US" altLang="ja-JP" sz="1286">
              <a:solidFill>
                <a:srgbClr val="000000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687405" y="39688"/>
            <a:ext cx="2895298" cy="6086929"/>
          </a:xfrm>
        </p:spPr>
        <p:txBody>
          <a:bodyPr vert="eaVert"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0" y="39688"/>
            <a:ext cx="8542262" cy="608692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1A64B136-688B-467D-A6FE-A21C6E6B3DB0}" type="datetime1">
              <a:rPr lang="ja-JP" altLang="en-US"/>
              <a:pPr>
                <a:defRPr/>
              </a:pPr>
              <a:t>2014/12/5</a:t>
            </a:fld>
            <a:endParaRPr lang="en-US" altLang="ja-JP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ja-JP"/>
              <a:t>株式会社ぐるなび　社外秘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1C9FD3-68C2-4EE8-A256-4ADE821CB7D0}" type="datetimeFigureOut">
              <a:rPr lang="ja-JP" altLang="en-US"/>
              <a:pPr>
                <a:defRPr/>
              </a:pPr>
              <a:t>2014/12/5</a:t>
            </a:fld>
            <a:endParaRPr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EEBECF-7983-4486-8330-1395EA557FA3}" type="slidenum">
              <a:rPr lang="ja-JP" altLang="en-US"/>
              <a:pPr>
                <a:defRPr/>
              </a:pPr>
              <a:t>&lt;#&gt;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ACA19C-096A-4EFC-9A8B-6F782EF93C87}" type="datetimeFigureOut">
              <a:rPr lang="ja-JP" altLang="en-US"/>
              <a:pPr>
                <a:defRPr/>
              </a:pPr>
              <a:t>2014/12/5</a:t>
            </a:fld>
            <a:endParaRPr lang="ja-JP" altLang="en-US"/>
          </a:p>
        </p:txBody>
      </p:sp>
      <p:sp>
        <p:nvSpPr>
          <p:cNvPr id="6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6D76DD-79D7-481B-B337-D96D26938A66}" type="slidenum">
              <a:rPr lang="ja-JP" altLang="en-US"/>
              <a:pPr>
                <a:defRPr/>
              </a:pPr>
              <a:t>&lt;#&gt;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7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79EA1B-C280-4F8E-8E6A-428AD68DC8C6}" type="datetimeFigureOut">
              <a:rPr lang="ja-JP" altLang="en-US"/>
              <a:pPr>
                <a:defRPr/>
              </a:pPr>
              <a:t>2014/12/5</a:t>
            </a:fld>
            <a:endParaRPr lang="ja-JP" altLang="en-US"/>
          </a:p>
        </p:txBody>
      </p:sp>
      <p:sp>
        <p:nvSpPr>
          <p:cNvPr id="8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9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2207F4-3673-45BD-978A-10D23E4AB618}" type="slidenum">
              <a:rPr lang="ja-JP" altLang="en-US"/>
              <a:pPr>
                <a:defRPr/>
              </a:pPr>
              <a:t>&lt;#&gt;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7FDD16-C5AF-467F-B529-2A15D695A7AA}" type="datetimeFigureOut">
              <a:rPr lang="ja-JP" altLang="en-US"/>
              <a:pPr>
                <a:defRPr/>
              </a:pPr>
              <a:t>2014/12/5</a:t>
            </a:fld>
            <a:endParaRPr lang="ja-JP" altLang="en-US"/>
          </a:p>
        </p:txBody>
      </p:sp>
      <p:sp>
        <p:nvSpPr>
          <p:cNvPr id="4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5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546FC3-AEC9-46BE-83FF-1444AB93F405}" type="slidenum">
              <a:rPr lang="ja-JP" altLang="en-US"/>
              <a:pPr>
                <a:defRPr/>
              </a:pPr>
              <a:t>&lt;#&gt;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9F01E1-6DAF-47D2-98DD-F0D1AB61F132}" type="datetimeFigureOut">
              <a:rPr lang="ja-JP" altLang="en-US"/>
              <a:pPr>
                <a:defRPr/>
              </a:pPr>
              <a:t>2014/12/5</a:t>
            </a:fld>
            <a:endParaRPr lang="ja-JP" altLang="en-US"/>
          </a:p>
        </p:txBody>
      </p:sp>
      <p:sp>
        <p:nvSpPr>
          <p:cNvPr id="3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4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C64F02-8767-4AE9-BCC7-8C73CD10EB41}" type="slidenum">
              <a:rPr lang="ja-JP" altLang="en-US"/>
              <a:pPr>
                <a:defRPr/>
              </a:pPr>
              <a:t>&lt;#&gt;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828420-F6FB-4BA5-B1F8-4EDC49606B37}" type="datetimeFigureOut">
              <a:rPr lang="ja-JP" altLang="en-US"/>
              <a:pPr>
                <a:defRPr/>
              </a:pPr>
              <a:t>2014/12/5</a:t>
            </a:fld>
            <a:endParaRPr lang="ja-JP" altLang="en-US"/>
          </a:p>
        </p:txBody>
      </p:sp>
      <p:sp>
        <p:nvSpPr>
          <p:cNvPr id="6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D97288-EB6D-458C-8220-BFEA72C4C99E}" type="slidenum">
              <a:rPr lang="ja-JP" altLang="en-US"/>
              <a:pPr>
                <a:defRPr/>
              </a:pPr>
              <a:t>&lt;#&gt;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ja-JP" altLang="en-US" noProof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ADE2F1-CF58-4ADA-87AD-33F32CDC623E}" type="datetimeFigureOut">
              <a:rPr lang="ja-JP" altLang="en-US"/>
              <a:pPr>
                <a:defRPr/>
              </a:pPr>
              <a:t>2014/12/5</a:t>
            </a:fld>
            <a:endParaRPr lang="ja-JP" altLang="en-US"/>
          </a:p>
        </p:txBody>
      </p:sp>
      <p:sp>
        <p:nvSpPr>
          <p:cNvPr id="6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F651D5-3A22-4F00-B8D2-39BEDC07CCEE}" type="slidenum">
              <a:rPr lang="ja-JP" altLang="en-US"/>
              <a:pPr>
                <a:defRPr/>
              </a:pPr>
              <a:t>&lt;#&gt;</a:t>
            </a:fld>
            <a:endParaRPr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タイトル プレースホルダー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マスター タイトルの書式設定</a:t>
            </a:r>
          </a:p>
        </p:txBody>
      </p:sp>
      <p:sp>
        <p:nvSpPr>
          <p:cNvPr id="1027" name="テキスト プレースホルダー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21AF7D7E-1827-47DE-B3DA-20FF6F12D1B9}" type="datetimeFigureOut">
              <a:rPr lang="ja-JP" altLang="en-US"/>
              <a:pPr>
                <a:defRPr/>
              </a:pPr>
              <a:t>2014/12/5</a:t>
            </a:fld>
            <a:endParaRPr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D880BDE8-7FAD-4C0E-8FF4-951703668D16}" type="slidenum">
              <a:rPr lang="ja-JP" altLang="en-US"/>
              <a:pPr>
                <a:defRPr/>
              </a:pPr>
              <a:t>&lt;#&gt;</a:t>
            </a:fld>
            <a:endParaRPr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4" r:id="rId2"/>
    <p:sldLayoutId id="2147483683" r:id="rId3"/>
    <p:sldLayoutId id="2147483682" r:id="rId4"/>
    <p:sldLayoutId id="2147483681" r:id="rId5"/>
    <p:sldLayoutId id="2147483680" r:id="rId6"/>
    <p:sldLayoutId id="2147483679" r:id="rId7"/>
    <p:sldLayoutId id="2147483678" r:id="rId8"/>
    <p:sldLayoutId id="2147483677" r:id="rId9"/>
    <p:sldLayoutId id="2147483676" r:id="rId10"/>
    <p:sldLayoutId id="2147483675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 Light" pitchFamily="34" charset="0"/>
          <a:ea typeface="ＭＳ Ｐゴシック" charset="-128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 Light" pitchFamily="34" charset="0"/>
          <a:ea typeface="ＭＳ Ｐゴシック" charset="-128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 Light" pitchFamily="34" charset="0"/>
          <a:ea typeface="ＭＳ Ｐゴシック" charset="-128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 Light" pitchFamily="34" charset="0"/>
          <a:ea typeface="ＭＳ Ｐゴシック" charset="-128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 Light" pitchFamily="34" charset="0"/>
          <a:ea typeface="ＭＳ Ｐゴシック" charset="-128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 Light" pitchFamily="34" charset="0"/>
          <a:ea typeface="ＭＳ Ｐゴシック" charset="-128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 Light" pitchFamily="34" charset="0"/>
          <a:ea typeface="ＭＳ Ｐゴシック" charset="-128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 Light" pitchFamily="34" charset="0"/>
          <a:ea typeface="ＭＳ Ｐゴシック" charset="-128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White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39688"/>
            <a:ext cx="109728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28016" tIns="64008" rIns="128016" bIns="6400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タイトルの書式設定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17488" y="6586538"/>
            <a:ext cx="2846387" cy="134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28016" tIns="64008" rIns="128016" bIns="64008" numCol="1" anchor="t" anchorCtr="0" compatLnSpc="1">
            <a:prstTxWarp prst="textNoShape">
              <a:avLst/>
            </a:prstTxWarp>
          </a:bodyPr>
          <a:lstStyle>
            <a:lvl1pPr>
              <a:defRPr kumimoji="0" sz="714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1pPr>
          </a:lstStyle>
          <a:p>
            <a:pPr>
              <a:defRPr/>
            </a:pPr>
            <a:fld id="{BB1BB5FE-06EF-4EA3-9656-1FA42E78C5CA}" type="datetime1">
              <a:rPr lang="ja-JP" altLang="en-US"/>
              <a:pPr>
                <a:defRPr/>
              </a:pPr>
              <a:t>2014/12/5</a:t>
            </a:fld>
            <a:endParaRPr lang="en-US" altLang="ja-JP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677150" y="6586538"/>
            <a:ext cx="3862388" cy="134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28016" tIns="64008" rIns="128016" bIns="64008" numCol="1" anchor="t" anchorCtr="0" compatLnSpc="1">
            <a:prstTxWarp prst="textNoShape">
              <a:avLst/>
            </a:prstTxWarp>
          </a:bodyPr>
          <a:lstStyle>
            <a:lvl1pPr algn="r">
              <a:defRPr kumimoji="0" sz="714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1pPr>
          </a:lstStyle>
          <a:p>
            <a:pPr>
              <a:defRPr/>
            </a:pPr>
            <a:r>
              <a:rPr lang="en-US" altLang="ja-JP"/>
              <a:t>株式会社ぐるなび　社外秘</a:t>
            </a:r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0" y="381000"/>
            <a:ext cx="1219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ja-JP" altLang="en-US" sz="1000">
              <a:solidFill>
                <a:srgbClr val="000000"/>
              </a:solidFill>
              <a:latin typeface="メイリオ" pitchFamily="50" charset="-128"/>
              <a:ea typeface="メイリオ" pitchFamily="50" charset="-128"/>
            </a:endParaRPr>
          </a:p>
        </p:txBody>
      </p:sp>
      <p:sp>
        <p:nvSpPr>
          <p:cNvPr id="7" name="スライド番号プレースホルダ 4"/>
          <p:cNvSpPr txBox="1">
            <a:spLocks/>
          </p:cNvSpPr>
          <p:nvPr userDrawn="1"/>
        </p:nvSpPr>
        <p:spPr bwMode="auto">
          <a:xfrm>
            <a:off x="9201150" y="82550"/>
            <a:ext cx="2846388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>
              <a:defRPr/>
            </a:lvl1pPr>
          </a:lstStyle>
          <a:p>
            <a:pPr algn="r">
              <a:defRPr/>
            </a:pPr>
            <a:fld id="{04C53C73-A0AF-48ED-84AE-4FB6920C3D41}" type="slidenum">
              <a:rPr kumimoji="0" lang="en-US" altLang="ja-JP" sz="1286" smtClean="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pPr algn="r">
                <a:defRPr/>
              </a:pPr>
              <a:t>&lt;#&gt;</a:t>
            </a:fld>
            <a:endParaRPr kumimoji="0" lang="en-US" altLang="ja-JP" sz="1286">
              <a:solidFill>
                <a:srgbClr val="000000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  <p:hf hdr="0"/>
  <p:txStyles>
    <p:titleStyle>
      <a:lvl1pPr algn="l" defTabSz="912813" rtl="0" eaLnBrk="0" fontAlgn="base" hangingPunct="0">
        <a:spcBef>
          <a:spcPct val="0"/>
        </a:spcBef>
        <a:spcAft>
          <a:spcPct val="0"/>
        </a:spcAft>
        <a:defRPr kumimoji="1" sz="1700">
          <a:solidFill>
            <a:srgbClr val="1C1C1C"/>
          </a:solidFill>
          <a:latin typeface="+mj-lt"/>
          <a:ea typeface="+mj-ea"/>
          <a:cs typeface="+mj-cs"/>
        </a:defRPr>
      </a:lvl1pPr>
      <a:lvl2pPr algn="l" defTabSz="912813" rtl="0" eaLnBrk="0" fontAlgn="base" hangingPunct="0">
        <a:spcBef>
          <a:spcPct val="0"/>
        </a:spcBef>
        <a:spcAft>
          <a:spcPct val="0"/>
        </a:spcAft>
        <a:defRPr kumimoji="1" sz="1700">
          <a:solidFill>
            <a:srgbClr val="1C1C1C"/>
          </a:solidFill>
          <a:latin typeface="HGP創英角ｺﾞｼｯｸUB" pitchFamily="50" charset="-128"/>
          <a:ea typeface="HGP創英角ｺﾞｼｯｸUB" pitchFamily="50" charset="-128"/>
        </a:defRPr>
      </a:lvl2pPr>
      <a:lvl3pPr algn="l" defTabSz="912813" rtl="0" eaLnBrk="0" fontAlgn="base" hangingPunct="0">
        <a:spcBef>
          <a:spcPct val="0"/>
        </a:spcBef>
        <a:spcAft>
          <a:spcPct val="0"/>
        </a:spcAft>
        <a:defRPr kumimoji="1" sz="1700">
          <a:solidFill>
            <a:srgbClr val="1C1C1C"/>
          </a:solidFill>
          <a:latin typeface="HGP創英角ｺﾞｼｯｸUB" pitchFamily="50" charset="-128"/>
          <a:ea typeface="HGP創英角ｺﾞｼｯｸUB" pitchFamily="50" charset="-128"/>
        </a:defRPr>
      </a:lvl3pPr>
      <a:lvl4pPr algn="l" defTabSz="912813" rtl="0" eaLnBrk="0" fontAlgn="base" hangingPunct="0">
        <a:spcBef>
          <a:spcPct val="0"/>
        </a:spcBef>
        <a:spcAft>
          <a:spcPct val="0"/>
        </a:spcAft>
        <a:defRPr kumimoji="1" sz="1700">
          <a:solidFill>
            <a:srgbClr val="1C1C1C"/>
          </a:solidFill>
          <a:latin typeface="HGP創英角ｺﾞｼｯｸUB" pitchFamily="50" charset="-128"/>
          <a:ea typeface="HGP創英角ｺﾞｼｯｸUB" pitchFamily="50" charset="-128"/>
        </a:defRPr>
      </a:lvl4pPr>
      <a:lvl5pPr algn="l" defTabSz="912813" rtl="0" eaLnBrk="0" fontAlgn="base" hangingPunct="0">
        <a:spcBef>
          <a:spcPct val="0"/>
        </a:spcBef>
        <a:spcAft>
          <a:spcPct val="0"/>
        </a:spcAft>
        <a:defRPr kumimoji="1" sz="1700">
          <a:solidFill>
            <a:srgbClr val="1C1C1C"/>
          </a:solidFill>
          <a:latin typeface="HGP創英角ｺﾞｼｯｸUB" pitchFamily="50" charset="-128"/>
          <a:ea typeface="HGP創英角ｺﾞｼｯｸUB" pitchFamily="50" charset="-128"/>
        </a:defRPr>
      </a:lvl5pPr>
      <a:lvl6pPr marL="326578" algn="l" defTabSz="913965" rtl="0" fontAlgn="base">
        <a:spcBef>
          <a:spcPct val="0"/>
        </a:spcBef>
        <a:spcAft>
          <a:spcPct val="0"/>
        </a:spcAft>
        <a:defRPr kumimoji="1" sz="1714">
          <a:solidFill>
            <a:srgbClr val="1C1C1C"/>
          </a:solidFill>
          <a:latin typeface="HGP創英角ｺﾞｼｯｸUB" pitchFamily="50" charset="-128"/>
          <a:ea typeface="HGP創英角ｺﾞｼｯｸUB" pitchFamily="50" charset="-128"/>
        </a:defRPr>
      </a:lvl6pPr>
      <a:lvl7pPr marL="653156" algn="l" defTabSz="913965" rtl="0" fontAlgn="base">
        <a:spcBef>
          <a:spcPct val="0"/>
        </a:spcBef>
        <a:spcAft>
          <a:spcPct val="0"/>
        </a:spcAft>
        <a:defRPr kumimoji="1" sz="1714">
          <a:solidFill>
            <a:srgbClr val="1C1C1C"/>
          </a:solidFill>
          <a:latin typeface="HGP創英角ｺﾞｼｯｸUB" pitchFamily="50" charset="-128"/>
          <a:ea typeface="HGP創英角ｺﾞｼｯｸUB" pitchFamily="50" charset="-128"/>
        </a:defRPr>
      </a:lvl7pPr>
      <a:lvl8pPr marL="979734" algn="l" defTabSz="913965" rtl="0" fontAlgn="base">
        <a:spcBef>
          <a:spcPct val="0"/>
        </a:spcBef>
        <a:spcAft>
          <a:spcPct val="0"/>
        </a:spcAft>
        <a:defRPr kumimoji="1" sz="1714">
          <a:solidFill>
            <a:srgbClr val="1C1C1C"/>
          </a:solidFill>
          <a:latin typeface="HGP創英角ｺﾞｼｯｸUB" pitchFamily="50" charset="-128"/>
          <a:ea typeface="HGP創英角ｺﾞｼｯｸUB" pitchFamily="50" charset="-128"/>
        </a:defRPr>
      </a:lvl8pPr>
      <a:lvl9pPr marL="1306312" algn="l" defTabSz="913965" rtl="0" fontAlgn="base">
        <a:spcBef>
          <a:spcPct val="0"/>
        </a:spcBef>
        <a:spcAft>
          <a:spcPct val="0"/>
        </a:spcAft>
        <a:defRPr kumimoji="1" sz="1714">
          <a:solidFill>
            <a:srgbClr val="1C1C1C"/>
          </a:solidFill>
          <a:latin typeface="HGP創英角ｺﾞｼｯｸUB" pitchFamily="50" charset="-128"/>
          <a:ea typeface="HGP創英角ｺﾞｼｯｸUB" pitchFamily="50" charset="-128"/>
        </a:defRPr>
      </a:lvl9pPr>
    </p:titleStyle>
    <p:bodyStyle>
      <a:lvl1pPr marL="341313" indent="-341313" algn="l" defTabSz="912813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1363" indent="-285750" algn="l" defTabSz="912813" rtl="0" eaLnBrk="0" fontAlgn="base" hangingPunct="0">
        <a:spcBef>
          <a:spcPct val="20000"/>
        </a:spcBef>
        <a:spcAft>
          <a:spcPct val="0"/>
        </a:spcAft>
        <a:buChar char="–"/>
        <a:defRPr kumimoji="1" sz="2700">
          <a:solidFill>
            <a:schemeClr val="tx1"/>
          </a:solidFill>
          <a:latin typeface="+mn-lt"/>
          <a:ea typeface="+mn-ea"/>
        </a:defRPr>
      </a:lvl2pPr>
      <a:lvl3pPr marL="1143000" indent="-228600" algn="l" defTabSz="912813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598613" indent="-227013" algn="l" defTabSz="912813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5813" indent="-227013" algn="l" defTabSz="912813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383566" indent="-227925" algn="l" defTabSz="913965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710143" indent="-227925" algn="l" defTabSz="913965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036721" indent="-227925" algn="l" defTabSz="913965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363299" indent="-227925" algn="l" defTabSz="913965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653156" rtl="0" eaLnBrk="1" latinLnBrk="0" hangingPunct="1">
        <a:defRPr kumimoji="1" sz="1286" kern="1200">
          <a:solidFill>
            <a:schemeClr val="tx1"/>
          </a:solidFill>
          <a:latin typeface="+mn-lt"/>
          <a:ea typeface="+mn-ea"/>
          <a:cs typeface="+mn-cs"/>
        </a:defRPr>
      </a:lvl1pPr>
      <a:lvl2pPr marL="326578" algn="l" defTabSz="653156" rtl="0" eaLnBrk="1" latinLnBrk="0" hangingPunct="1">
        <a:defRPr kumimoji="1" sz="1286" kern="1200">
          <a:solidFill>
            <a:schemeClr val="tx1"/>
          </a:solidFill>
          <a:latin typeface="+mn-lt"/>
          <a:ea typeface="+mn-ea"/>
          <a:cs typeface="+mn-cs"/>
        </a:defRPr>
      </a:lvl2pPr>
      <a:lvl3pPr marL="653156" algn="l" defTabSz="653156" rtl="0" eaLnBrk="1" latinLnBrk="0" hangingPunct="1">
        <a:defRPr kumimoji="1" sz="1286" kern="1200">
          <a:solidFill>
            <a:schemeClr val="tx1"/>
          </a:solidFill>
          <a:latin typeface="+mn-lt"/>
          <a:ea typeface="+mn-ea"/>
          <a:cs typeface="+mn-cs"/>
        </a:defRPr>
      </a:lvl3pPr>
      <a:lvl4pPr marL="979734" algn="l" defTabSz="653156" rtl="0" eaLnBrk="1" latinLnBrk="0" hangingPunct="1">
        <a:defRPr kumimoji="1" sz="1286" kern="1200">
          <a:solidFill>
            <a:schemeClr val="tx1"/>
          </a:solidFill>
          <a:latin typeface="+mn-lt"/>
          <a:ea typeface="+mn-ea"/>
          <a:cs typeface="+mn-cs"/>
        </a:defRPr>
      </a:lvl4pPr>
      <a:lvl5pPr marL="1306312" algn="l" defTabSz="653156" rtl="0" eaLnBrk="1" latinLnBrk="0" hangingPunct="1">
        <a:defRPr kumimoji="1" sz="1286" kern="1200">
          <a:solidFill>
            <a:schemeClr val="tx1"/>
          </a:solidFill>
          <a:latin typeface="+mn-lt"/>
          <a:ea typeface="+mn-ea"/>
          <a:cs typeface="+mn-cs"/>
        </a:defRPr>
      </a:lvl5pPr>
      <a:lvl6pPr marL="1632890" algn="l" defTabSz="653156" rtl="0" eaLnBrk="1" latinLnBrk="0" hangingPunct="1">
        <a:defRPr kumimoji="1" sz="1286" kern="1200">
          <a:solidFill>
            <a:schemeClr val="tx1"/>
          </a:solidFill>
          <a:latin typeface="+mn-lt"/>
          <a:ea typeface="+mn-ea"/>
          <a:cs typeface="+mn-cs"/>
        </a:defRPr>
      </a:lvl6pPr>
      <a:lvl7pPr marL="1959468" algn="l" defTabSz="653156" rtl="0" eaLnBrk="1" latinLnBrk="0" hangingPunct="1">
        <a:defRPr kumimoji="1" sz="1286" kern="1200">
          <a:solidFill>
            <a:schemeClr val="tx1"/>
          </a:solidFill>
          <a:latin typeface="+mn-lt"/>
          <a:ea typeface="+mn-ea"/>
          <a:cs typeface="+mn-cs"/>
        </a:defRPr>
      </a:lvl7pPr>
      <a:lvl8pPr marL="2286046" algn="l" defTabSz="653156" rtl="0" eaLnBrk="1" latinLnBrk="0" hangingPunct="1">
        <a:defRPr kumimoji="1" sz="1286" kern="1200">
          <a:solidFill>
            <a:schemeClr val="tx1"/>
          </a:solidFill>
          <a:latin typeface="+mn-lt"/>
          <a:ea typeface="+mn-ea"/>
          <a:cs typeface="+mn-cs"/>
        </a:defRPr>
      </a:lvl8pPr>
      <a:lvl9pPr marL="2612624" algn="l" defTabSz="653156" rtl="0" eaLnBrk="1" latinLnBrk="0" hangingPunct="1">
        <a:defRPr kumimoji="1" sz="128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tags" Target="../tags/tag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slideLayout" Target="../slideLayouts/slideLayout18.xml"/><Relationship Id="rId4" Type="http://schemas.openxmlformats.org/officeDocument/2006/relationships/tags" Target="../tags/tag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タイトル 1"/>
          <p:cNvSpPr>
            <a:spLocks noGrp="1"/>
          </p:cNvSpPr>
          <p:nvPr>
            <p:ph type="ctrTitle"/>
          </p:nvPr>
        </p:nvSpPr>
        <p:spPr>
          <a:xfrm>
            <a:off x="1408113" y="2709863"/>
            <a:ext cx="9144000" cy="2387600"/>
          </a:xfrm>
        </p:spPr>
        <p:txBody>
          <a:bodyPr/>
          <a:lstStyle/>
          <a:p>
            <a:pPr eaLnBrk="1" hangingPunct="1"/>
            <a:r>
              <a:rPr lang="en-US" altLang="ja-JP" sz="2000" smtClean="0"/>
              <a:t>FORES2014</a:t>
            </a:r>
            <a:r>
              <a:rPr lang="ja-JP" altLang="en-US" sz="2000" smtClean="0"/>
              <a:t>勉強会</a:t>
            </a:r>
          </a:p>
        </p:txBody>
      </p:sp>
      <p:sp>
        <p:nvSpPr>
          <p:cNvPr id="29699" name="サブタイトル 2"/>
          <p:cNvSpPr>
            <a:spLocks noGrp="1"/>
          </p:cNvSpPr>
          <p:nvPr>
            <p:ph type="subTitle" idx="1"/>
          </p:nvPr>
        </p:nvSpPr>
        <p:spPr>
          <a:xfrm>
            <a:off x="1408113" y="1546225"/>
            <a:ext cx="9144000" cy="1655763"/>
          </a:xfrm>
        </p:spPr>
        <p:txBody>
          <a:bodyPr/>
          <a:lstStyle/>
          <a:p>
            <a:pPr eaLnBrk="1" hangingPunct="1"/>
            <a:endParaRPr lang="en-US" altLang="ja-JP" smtClean="0"/>
          </a:p>
          <a:p>
            <a:pPr eaLnBrk="1" hangingPunct="1"/>
            <a:r>
              <a:rPr lang="en-US" altLang="ja-JP" sz="6600" smtClean="0"/>
              <a:t>IKITSUKE</a:t>
            </a:r>
          </a:p>
          <a:p>
            <a:pPr eaLnBrk="1" hangingPunct="1"/>
            <a:endParaRPr lang="ja-JP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正方形/長方形 99"/>
          <p:cNvSpPr/>
          <p:nvPr/>
        </p:nvSpPr>
        <p:spPr>
          <a:xfrm>
            <a:off x="1670050" y="412750"/>
            <a:ext cx="6608763" cy="482917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 sz="1286" dirty="0"/>
          </a:p>
        </p:txBody>
      </p:sp>
      <p:sp>
        <p:nvSpPr>
          <p:cNvPr id="101" name="正方形/長方形 100"/>
          <p:cNvSpPr/>
          <p:nvPr/>
        </p:nvSpPr>
        <p:spPr>
          <a:xfrm>
            <a:off x="1670050" y="792163"/>
            <a:ext cx="6608763" cy="57689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 sz="643" dirty="0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7BA029BD-9146-48DA-960E-9D8B437D85F3}" type="datetime1">
              <a:rPr lang="ja-JP" altLang="en-US" smtClean="0">
                <a:solidFill>
                  <a:schemeClr val="tx1"/>
                </a:solidFill>
              </a:rPr>
              <a:pPr>
                <a:defRPr/>
              </a:pPr>
              <a:t>2014/12/5</a:t>
            </a:fld>
            <a:endParaRPr lang="en-US" altLang="ja-JP">
              <a:solidFill>
                <a:schemeClr val="tx1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39688"/>
            <a:ext cx="10972800" cy="323850"/>
          </a:xfrm>
        </p:spPr>
        <p:txBody>
          <a:bodyPr/>
          <a:lstStyle/>
          <a:p>
            <a:pPr defTabSz="913965">
              <a:defRPr/>
            </a:pPr>
            <a:r>
              <a:rPr lang="en-US" altLang="ja-JP" sz="1714" dirty="0" smtClean="0"/>
              <a:t>302.</a:t>
            </a:r>
            <a:r>
              <a:rPr lang="ja-JP" altLang="en-US" sz="1714" dirty="0" smtClean="0"/>
              <a:t>行きつけ</a:t>
            </a:r>
            <a:r>
              <a:rPr lang="ja-JP" altLang="en-US" sz="1714" dirty="0"/>
              <a:t>編集</a:t>
            </a:r>
            <a:r>
              <a:rPr lang="ja-JP" altLang="en-US" sz="1714" dirty="0" smtClean="0"/>
              <a:t>画面</a:t>
            </a:r>
            <a:endParaRPr lang="en-US" altLang="ja-JP" sz="1714" dirty="0" smtClean="0"/>
          </a:p>
        </p:txBody>
      </p:sp>
      <p:graphicFrame>
        <p:nvGraphicFramePr>
          <p:cNvPr id="41030" name="Group 70"/>
          <p:cNvGraphicFramePr>
            <a:graphicFrameLocks noGrp="1"/>
          </p:cNvGraphicFramePr>
          <p:nvPr/>
        </p:nvGraphicFramePr>
        <p:xfrm>
          <a:off x="8435975" y="447675"/>
          <a:ext cx="3308350" cy="2693988"/>
        </p:xfrm>
        <a:graphic>
          <a:graphicData uri="http://schemas.openxmlformats.org/drawingml/2006/table">
            <a:tbl>
              <a:tblPr/>
              <a:tblGrid>
                <a:gridCol w="323850"/>
                <a:gridCol w="2984500"/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12795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No</a:t>
                      </a:r>
                    </a:p>
                  </a:txBody>
                  <a:tcPr marL="51429" marR="25714" marT="32657" marB="326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795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内容</a:t>
                      </a:r>
                    </a:p>
                  </a:txBody>
                  <a:tcPr marL="51429" marR="25714" marT="32657" marB="326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</a:tr>
              <a:tr h="319088">
                <a:tc>
                  <a:txBody>
                    <a:bodyPr/>
                    <a:lstStyle/>
                    <a:p>
                      <a:pPr marL="0" marR="0" lvl="0" indent="0" algn="ctr" defTabSz="12795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1</a:t>
                      </a:r>
                    </a:p>
                  </a:txBody>
                  <a:tcPr marL="51429" marR="25714" marT="32657" marB="326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ja-JP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カテゴリ名</a:t>
                      </a:r>
                      <a:endParaRPr kumimoji="0" lang="en-US" altLang="ja-JP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marL="51429" marR="25714" marT="32657" marB="326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19088">
                <a:tc>
                  <a:txBody>
                    <a:bodyPr/>
                    <a:lstStyle/>
                    <a:p>
                      <a:pPr marL="0" marR="0" lvl="0" indent="0" algn="ctr" defTabSz="12795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2</a:t>
                      </a:r>
                    </a:p>
                  </a:txBody>
                  <a:tcPr marL="51429" marR="25714" marT="32657" marB="326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ja-JP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店舗名入力欄</a:t>
                      </a:r>
                      <a:endParaRPr kumimoji="0" lang="en-US" altLang="ja-JP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  <a:p>
                      <a:pPr marL="93663" marR="0" lvl="0" indent="-9366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ja-JP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必須項目</a:t>
                      </a:r>
                      <a:endParaRPr kumimoji="0" lang="en-US" altLang="ja-JP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marL="51429" marR="25714" marT="32657" marB="326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61938">
                <a:tc>
                  <a:txBody>
                    <a:bodyPr/>
                    <a:lstStyle/>
                    <a:p>
                      <a:pPr marL="0" marR="0" lvl="0" indent="0" algn="ctr" defTabSz="12795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3</a:t>
                      </a:r>
                    </a:p>
                  </a:txBody>
                  <a:tcPr marL="51429" marR="25714" marT="32657" marB="326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ja-JP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電話番号入力欄</a:t>
                      </a:r>
                      <a:endParaRPr kumimoji="0" lang="en-US" altLang="ja-JP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  <a:p>
                      <a:pPr marL="93663" marR="0" lvl="0" indent="-9366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ja-JP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必須項目</a:t>
                      </a:r>
                      <a:endParaRPr kumimoji="0" lang="en-US" altLang="ja-JP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marL="51429" marR="25714" marT="32657" marB="326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98438">
                <a:tc>
                  <a:txBody>
                    <a:bodyPr/>
                    <a:lstStyle/>
                    <a:p>
                      <a:pPr marL="0" marR="0" lvl="0" indent="0" algn="ctr" defTabSz="12795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4</a:t>
                      </a:r>
                    </a:p>
                  </a:txBody>
                  <a:tcPr marL="51429" marR="25714" marT="32657" marB="326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n-US" altLang="ja-JP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URL</a:t>
                      </a:r>
                      <a:r>
                        <a:rPr kumimoji="0" lang="ja-JP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入力欄</a:t>
                      </a:r>
                      <a:endParaRPr kumimoji="0" lang="en-US" altLang="ja-JP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  <a:p>
                      <a:pPr marL="93663" marR="0" lvl="0" indent="-9366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ja-JP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必須項目</a:t>
                      </a:r>
                      <a:endParaRPr kumimoji="0" lang="en-US" altLang="ja-JP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marL="51429" marR="25714" marT="32657" marB="326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98438">
                <a:tc>
                  <a:txBody>
                    <a:bodyPr/>
                    <a:lstStyle/>
                    <a:p>
                      <a:pPr marL="0" marR="0" lvl="0" indent="0" algn="ctr" defTabSz="12795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5</a:t>
                      </a:r>
                    </a:p>
                  </a:txBody>
                  <a:tcPr marL="51429" marR="25714" marT="32657" marB="326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ja-JP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備考欄</a:t>
                      </a:r>
                      <a:endParaRPr kumimoji="0" lang="en-US" altLang="ja-JP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marL="51429" marR="25714" marT="32657" marB="326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marL="0" marR="0" lvl="0" indent="0" algn="ctr" defTabSz="12795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6</a:t>
                      </a:r>
                    </a:p>
                  </a:txBody>
                  <a:tcPr marL="51429" marR="25714" marT="32657" marB="326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ja-JP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ボタンクリックで保存</a:t>
                      </a:r>
                      <a:endParaRPr kumimoji="0" lang="en-US" altLang="ja-JP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  <a:p>
                      <a:pPr marL="93663" marR="0" lvl="0" indent="-9366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ja-JP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行きつけ一覧画面に遷移</a:t>
                      </a:r>
                      <a:endParaRPr kumimoji="0" lang="en-US" altLang="ja-JP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marL="51429" marR="25714" marT="32657" marB="326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98438">
                <a:tc>
                  <a:txBody>
                    <a:bodyPr/>
                    <a:lstStyle/>
                    <a:p>
                      <a:pPr marL="0" marR="0" lvl="0" indent="0" algn="ctr" defTabSz="12795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7</a:t>
                      </a:r>
                    </a:p>
                  </a:txBody>
                  <a:tcPr marL="51429" marR="25714" marT="32657" marB="326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ja-JP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編集情報を破棄し、行きつけ一覧画面に遷移</a:t>
                      </a:r>
                      <a:endParaRPr kumimoji="0" lang="en-US" altLang="ja-JP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marL="51429" marR="25714" marT="32657" marB="326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98438">
                <a:tc>
                  <a:txBody>
                    <a:bodyPr/>
                    <a:lstStyle/>
                    <a:p>
                      <a:pPr marL="0" marR="0" lvl="0" indent="0" algn="ctr" defTabSz="12795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8</a:t>
                      </a:r>
                    </a:p>
                  </a:txBody>
                  <a:tcPr marL="51429" marR="25714" marT="32657" marB="326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ja-JP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編集情報を破棄し、行きつけ一覧画面に遷移</a:t>
                      </a:r>
                      <a:endParaRPr kumimoji="0" lang="en-US" altLang="ja-JP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marL="51429" marR="25714" marT="32657" marB="326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98438">
                <a:tc>
                  <a:txBody>
                    <a:bodyPr/>
                    <a:lstStyle/>
                    <a:p>
                      <a:pPr marL="0" marR="0" lvl="0" indent="0" algn="ctr" defTabSz="12795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9</a:t>
                      </a:r>
                    </a:p>
                  </a:txBody>
                  <a:tcPr marL="51429" marR="25714" marT="32657" marB="326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ja-JP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ボタン押下で、削除確認ダイアログ</a:t>
                      </a:r>
                    </a:p>
                  </a:txBody>
                  <a:tcPr marL="51429" marR="25714" marT="32657" marB="326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1000" name="テキスト ボックス 5"/>
          <p:cNvSpPr txBox="1">
            <a:spLocks noChangeArrowheads="1"/>
          </p:cNvSpPr>
          <p:nvPr/>
        </p:nvSpPr>
        <p:spPr bwMode="auto">
          <a:xfrm>
            <a:off x="1666875" y="398463"/>
            <a:ext cx="252571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ja-JP" altLang="en-US"/>
              <a:t>行きつけ編集画面</a:t>
            </a:r>
            <a:endParaRPr lang="en-US" altLang="ja-JP"/>
          </a:p>
        </p:txBody>
      </p:sp>
      <p:sp>
        <p:nvSpPr>
          <p:cNvPr id="41001" name="角丸四角形 30"/>
          <p:cNvSpPr>
            <a:spLocks noChangeArrowheads="1"/>
          </p:cNvSpPr>
          <p:nvPr/>
        </p:nvSpPr>
        <p:spPr bwMode="auto">
          <a:xfrm>
            <a:off x="3532188" y="1943100"/>
            <a:ext cx="4238625" cy="51593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ja-JP" altLang="en-US">
                <a:latin typeface="ＭＳ Ｐゴシック" charset="-128"/>
              </a:rPr>
              <a:t>九州酒場 てば次郎</a:t>
            </a:r>
          </a:p>
        </p:txBody>
      </p:sp>
      <p:sp>
        <p:nvSpPr>
          <p:cNvPr id="41002" name="テキスト ボックス 7"/>
          <p:cNvSpPr txBox="1">
            <a:spLocks noChangeArrowheads="1"/>
          </p:cNvSpPr>
          <p:nvPr/>
        </p:nvSpPr>
        <p:spPr bwMode="auto">
          <a:xfrm>
            <a:off x="1809750" y="865188"/>
            <a:ext cx="2643188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ja-JP" altLang="en-US" sz="1000"/>
              <a:t>行きつけの編集行います。</a:t>
            </a:r>
            <a:endParaRPr lang="en-US" altLang="ja-JP" sz="1000"/>
          </a:p>
        </p:txBody>
      </p:sp>
      <p:sp>
        <p:nvSpPr>
          <p:cNvPr id="41003" name="テキスト ボックス 3"/>
          <p:cNvSpPr txBox="1">
            <a:spLocks noChangeArrowheads="1"/>
          </p:cNvSpPr>
          <p:nvPr/>
        </p:nvSpPr>
        <p:spPr bwMode="auto">
          <a:xfrm>
            <a:off x="2065338" y="2044700"/>
            <a:ext cx="1371600" cy="306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ja-JP" altLang="en-US" sz="1400"/>
              <a:t>＊店舗名</a:t>
            </a:r>
          </a:p>
        </p:txBody>
      </p:sp>
      <p:sp>
        <p:nvSpPr>
          <p:cNvPr id="37" name="角丸四角形 36"/>
          <p:cNvSpPr/>
          <p:nvPr/>
        </p:nvSpPr>
        <p:spPr bwMode="auto">
          <a:xfrm>
            <a:off x="4435475" y="5445125"/>
            <a:ext cx="1543050" cy="51276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1400" dirty="0">
                <a:latin typeface="+mn-lt"/>
                <a:ea typeface="+mn-ea"/>
              </a:rPr>
              <a:t>保存</a:t>
            </a:r>
          </a:p>
        </p:txBody>
      </p:sp>
      <p:sp>
        <p:nvSpPr>
          <p:cNvPr id="41" name="角丸四角形 40"/>
          <p:cNvSpPr/>
          <p:nvPr/>
        </p:nvSpPr>
        <p:spPr bwMode="auto">
          <a:xfrm>
            <a:off x="6345238" y="5419725"/>
            <a:ext cx="1543050" cy="51276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ja-JP" altLang="en-US" sz="1400"/>
              <a:t>やめる</a:t>
            </a:r>
          </a:p>
        </p:txBody>
      </p:sp>
      <p:sp>
        <p:nvSpPr>
          <p:cNvPr id="41006" name="角丸四角形 19"/>
          <p:cNvSpPr>
            <a:spLocks noChangeArrowheads="1"/>
          </p:cNvSpPr>
          <p:nvPr/>
        </p:nvSpPr>
        <p:spPr bwMode="auto">
          <a:xfrm>
            <a:off x="3546475" y="2660650"/>
            <a:ext cx="4238625" cy="51593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altLang="ja-JP" b="1">
                <a:latin typeface="ＭＳ Ｐゴシック" charset="-128"/>
              </a:rPr>
              <a:t>050-5787-7699</a:t>
            </a:r>
            <a:endParaRPr lang="ja-JP" altLang="en-US">
              <a:latin typeface="ＭＳ Ｐゴシック" charset="-128"/>
            </a:endParaRPr>
          </a:p>
        </p:txBody>
      </p:sp>
      <p:sp>
        <p:nvSpPr>
          <p:cNvPr id="41007" name="テキスト ボックス 20"/>
          <p:cNvSpPr txBox="1">
            <a:spLocks noChangeArrowheads="1"/>
          </p:cNvSpPr>
          <p:nvPr/>
        </p:nvSpPr>
        <p:spPr bwMode="auto">
          <a:xfrm>
            <a:off x="2065338" y="2781300"/>
            <a:ext cx="13716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ja-JP" altLang="en-US" sz="1400"/>
              <a:t>＊電話番号</a:t>
            </a:r>
          </a:p>
        </p:txBody>
      </p:sp>
      <p:sp>
        <p:nvSpPr>
          <p:cNvPr id="41008" name="角丸四角形 21"/>
          <p:cNvSpPr>
            <a:spLocks noChangeArrowheads="1"/>
          </p:cNvSpPr>
          <p:nvPr/>
        </p:nvSpPr>
        <p:spPr bwMode="auto">
          <a:xfrm>
            <a:off x="3549650" y="3424238"/>
            <a:ext cx="4238625" cy="51593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altLang="ja-JP">
                <a:latin typeface="ＭＳ Ｐゴシック" charset="-128"/>
              </a:rPr>
              <a:t>http://r.gnavi.co.jp/j0yj9mgu0000/</a:t>
            </a:r>
            <a:endParaRPr lang="ja-JP" altLang="en-US">
              <a:latin typeface="ＭＳ Ｐゴシック" charset="-128"/>
            </a:endParaRPr>
          </a:p>
        </p:txBody>
      </p:sp>
      <p:sp>
        <p:nvSpPr>
          <p:cNvPr id="41009" name="テキスト ボックス 22"/>
          <p:cNvSpPr txBox="1">
            <a:spLocks noChangeArrowheads="1"/>
          </p:cNvSpPr>
          <p:nvPr/>
        </p:nvSpPr>
        <p:spPr bwMode="auto">
          <a:xfrm>
            <a:off x="2049463" y="3529013"/>
            <a:ext cx="13716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ja-JP" altLang="en-US" sz="1400"/>
              <a:t>＊</a:t>
            </a:r>
            <a:r>
              <a:rPr lang="en-US" altLang="ja-JP" sz="1400"/>
              <a:t>URL</a:t>
            </a:r>
            <a:endParaRPr lang="ja-JP" altLang="en-US" sz="1400"/>
          </a:p>
        </p:txBody>
      </p:sp>
      <p:sp>
        <p:nvSpPr>
          <p:cNvPr id="41010" name="角丸四角形 23"/>
          <p:cNvSpPr>
            <a:spLocks noChangeArrowheads="1"/>
          </p:cNvSpPr>
          <p:nvPr/>
        </p:nvSpPr>
        <p:spPr bwMode="auto">
          <a:xfrm>
            <a:off x="3563938" y="4244975"/>
            <a:ext cx="4238625" cy="103028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latinLnBrk="1"/>
            <a:r>
              <a:rPr lang="ja-JP" altLang="en-US">
                <a:latin typeface="ＭＳ Ｐゴシック" charset="-128"/>
              </a:rPr>
              <a:t>食べ放題メニューあり</a:t>
            </a:r>
          </a:p>
          <a:p>
            <a:pPr latinLnBrk="1"/>
            <a:r>
              <a:rPr lang="ja-JP" altLang="en-US">
                <a:latin typeface="ＭＳ Ｐゴシック" charset="-128"/>
              </a:rPr>
              <a:t>飲み放題メニューあり</a:t>
            </a:r>
          </a:p>
          <a:p>
            <a:pPr latinLnBrk="1"/>
            <a:r>
              <a:rPr lang="ja-JP" altLang="en-US">
                <a:latin typeface="ＭＳ Ｐゴシック" charset="-128"/>
              </a:rPr>
              <a:t>ランチメニューあり</a:t>
            </a:r>
          </a:p>
        </p:txBody>
      </p:sp>
      <p:sp>
        <p:nvSpPr>
          <p:cNvPr id="41011" name="テキスト ボックス 24"/>
          <p:cNvSpPr txBox="1">
            <a:spLocks noChangeArrowheads="1"/>
          </p:cNvSpPr>
          <p:nvPr/>
        </p:nvSpPr>
        <p:spPr bwMode="auto">
          <a:xfrm>
            <a:off x="2065338" y="4640263"/>
            <a:ext cx="1371600" cy="30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ja-JP" altLang="en-US" sz="1400"/>
              <a:t>　備考</a:t>
            </a:r>
          </a:p>
        </p:txBody>
      </p:sp>
      <p:sp>
        <p:nvSpPr>
          <p:cNvPr id="41012" name="テキスト ボックス 49"/>
          <p:cNvSpPr txBox="1">
            <a:spLocks noChangeArrowheads="1"/>
          </p:cNvSpPr>
          <p:nvPr/>
        </p:nvSpPr>
        <p:spPr bwMode="auto">
          <a:xfrm>
            <a:off x="3429000" y="1878013"/>
            <a:ext cx="255588" cy="246062"/>
          </a:xfrm>
          <a:prstGeom prst="rect">
            <a:avLst/>
          </a:prstGeom>
          <a:solidFill>
            <a:srgbClr val="FF3399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ja-JP" sz="1000" b="1">
                <a:solidFill>
                  <a:schemeClr val="bg1"/>
                </a:solidFill>
              </a:rPr>
              <a:t>2</a:t>
            </a:r>
            <a:endParaRPr lang="ja-JP" altLang="en-US" sz="1000" b="1">
              <a:solidFill>
                <a:schemeClr val="bg1"/>
              </a:solidFill>
            </a:endParaRPr>
          </a:p>
        </p:txBody>
      </p:sp>
      <p:sp>
        <p:nvSpPr>
          <p:cNvPr id="41013" name="テキスト ボックス 48"/>
          <p:cNvSpPr txBox="1">
            <a:spLocks noChangeArrowheads="1"/>
          </p:cNvSpPr>
          <p:nvPr/>
        </p:nvSpPr>
        <p:spPr bwMode="auto">
          <a:xfrm>
            <a:off x="3441700" y="2600325"/>
            <a:ext cx="260350" cy="246063"/>
          </a:xfrm>
          <a:prstGeom prst="rect">
            <a:avLst/>
          </a:prstGeom>
          <a:solidFill>
            <a:srgbClr val="FF3399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ja-JP" sz="1000" b="1">
                <a:solidFill>
                  <a:schemeClr val="bg1"/>
                </a:solidFill>
              </a:rPr>
              <a:t>3</a:t>
            </a:r>
            <a:endParaRPr lang="ja-JP" altLang="en-US" sz="1000" b="1">
              <a:solidFill>
                <a:schemeClr val="bg1"/>
              </a:solidFill>
            </a:endParaRPr>
          </a:p>
        </p:txBody>
      </p:sp>
      <p:sp>
        <p:nvSpPr>
          <p:cNvPr id="41014" name="テキスト ボックス 25"/>
          <p:cNvSpPr txBox="1">
            <a:spLocks noChangeArrowheads="1"/>
          </p:cNvSpPr>
          <p:nvPr/>
        </p:nvSpPr>
        <p:spPr bwMode="auto">
          <a:xfrm>
            <a:off x="4349750" y="5338763"/>
            <a:ext cx="260350" cy="246062"/>
          </a:xfrm>
          <a:prstGeom prst="rect">
            <a:avLst/>
          </a:prstGeom>
          <a:solidFill>
            <a:srgbClr val="FF3399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ja-JP" sz="1000" b="1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41015" name="テキスト ボックス 26"/>
          <p:cNvSpPr txBox="1">
            <a:spLocks noChangeArrowheads="1"/>
          </p:cNvSpPr>
          <p:nvPr/>
        </p:nvSpPr>
        <p:spPr bwMode="auto">
          <a:xfrm>
            <a:off x="3451225" y="4175125"/>
            <a:ext cx="260350" cy="246063"/>
          </a:xfrm>
          <a:prstGeom prst="rect">
            <a:avLst/>
          </a:prstGeom>
          <a:solidFill>
            <a:srgbClr val="FF3399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ja-JP" sz="1000" b="1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41016" name="テキスト ボックス 41"/>
          <p:cNvSpPr txBox="1">
            <a:spLocks noChangeArrowheads="1"/>
          </p:cNvSpPr>
          <p:nvPr/>
        </p:nvSpPr>
        <p:spPr bwMode="auto">
          <a:xfrm>
            <a:off x="3441700" y="3382963"/>
            <a:ext cx="260350" cy="247650"/>
          </a:xfrm>
          <a:prstGeom prst="rect">
            <a:avLst/>
          </a:prstGeom>
          <a:solidFill>
            <a:srgbClr val="FF3399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ja-JP" sz="1000" b="1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8389938" y="3513138"/>
            <a:ext cx="3633787" cy="2603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100" dirty="0">
                <a:solidFill>
                  <a:srgbClr val="FF0000"/>
                </a:solidFill>
                <a:latin typeface="+mn-ea"/>
                <a:ea typeface="+mn-ea"/>
              </a:rPr>
              <a:t>※No.1</a:t>
            </a:r>
            <a:r>
              <a:rPr lang="ja-JP" altLang="en-US" sz="1100" dirty="0">
                <a:solidFill>
                  <a:srgbClr val="FF0000"/>
                </a:solidFill>
                <a:latin typeface="+mn-ea"/>
                <a:ea typeface="+mn-ea"/>
              </a:rPr>
              <a:t>～</a:t>
            </a:r>
            <a:r>
              <a:rPr lang="en-US" altLang="ja-JP" sz="1100" dirty="0">
                <a:solidFill>
                  <a:srgbClr val="FF0000"/>
                </a:solidFill>
                <a:latin typeface="+mn-ea"/>
                <a:ea typeface="+mn-ea"/>
              </a:rPr>
              <a:t>5</a:t>
            </a:r>
            <a:r>
              <a:rPr lang="ja-JP" altLang="en-US" sz="1100" dirty="0">
                <a:solidFill>
                  <a:srgbClr val="FF0000"/>
                </a:solidFill>
                <a:latin typeface="+mn-ea"/>
                <a:ea typeface="+mn-ea"/>
              </a:rPr>
              <a:t>の項目は登録されている値を予め設定しておく</a:t>
            </a:r>
          </a:p>
        </p:txBody>
      </p:sp>
      <p:sp>
        <p:nvSpPr>
          <p:cNvPr id="41018" name="テキスト ボックス 27"/>
          <p:cNvSpPr txBox="1">
            <a:spLocks noChangeArrowheads="1"/>
          </p:cNvSpPr>
          <p:nvPr/>
        </p:nvSpPr>
        <p:spPr bwMode="auto">
          <a:xfrm>
            <a:off x="2047875" y="1314450"/>
            <a:ext cx="13716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ja-JP" altLang="en-US" sz="1400"/>
              <a:t> カテゴリ名</a:t>
            </a:r>
          </a:p>
        </p:txBody>
      </p:sp>
      <p:sp>
        <p:nvSpPr>
          <p:cNvPr id="41020" name="テキスト ボックス 47"/>
          <p:cNvSpPr txBox="1">
            <a:spLocks noChangeArrowheads="1"/>
          </p:cNvSpPr>
          <p:nvPr/>
        </p:nvSpPr>
        <p:spPr bwMode="auto">
          <a:xfrm>
            <a:off x="3436938" y="1163638"/>
            <a:ext cx="271462" cy="246062"/>
          </a:xfrm>
          <a:prstGeom prst="rect">
            <a:avLst/>
          </a:prstGeom>
          <a:solidFill>
            <a:srgbClr val="FF3399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ja-JP" sz="1000" b="1">
                <a:solidFill>
                  <a:schemeClr val="bg1"/>
                </a:solidFill>
              </a:rPr>
              <a:t>1</a:t>
            </a:r>
            <a:endParaRPr lang="ja-JP" altLang="en-US" sz="1000" b="1">
              <a:solidFill>
                <a:schemeClr val="bg1"/>
              </a:solidFill>
            </a:endParaRPr>
          </a:p>
        </p:txBody>
      </p:sp>
      <p:sp>
        <p:nvSpPr>
          <p:cNvPr id="41021" name="テキスト ボックス 29"/>
          <p:cNvSpPr txBox="1">
            <a:spLocks noChangeArrowheads="1"/>
          </p:cNvSpPr>
          <p:nvPr/>
        </p:nvSpPr>
        <p:spPr bwMode="auto">
          <a:xfrm>
            <a:off x="6296025" y="5335588"/>
            <a:ext cx="260350" cy="246062"/>
          </a:xfrm>
          <a:prstGeom prst="rect">
            <a:avLst/>
          </a:prstGeom>
          <a:solidFill>
            <a:srgbClr val="FF3399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ja-JP" sz="1000" b="1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4" name="角丸四角形 40"/>
          <p:cNvSpPr/>
          <p:nvPr/>
        </p:nvSpPr>
        <p:spPr bwMode="auto">
          <a:xfrm>
            <a:off x="1839913" y="5449888"/>
            <a:ext cx="919162" cy="51276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ja-JP" altLang="en-US" sz="1400"/>
              <a:t>削除</a:t>
            </a:r>
          </a:p>
        </p:txBody>
      </p:sp>
      <p:sp>
        <p:nvSpPr>
          <p:cNvPr id="41023" name="Rectangle 58"/>
          <p:cNvSpPr>
            <a:spLocks noChangeArrowheads="1"/>
          </p:cNvSpPr>
          <p:nvPr/>
        </p:nvSpPr>
        <p:spPr bwMode="auto">
          <a:xfrm>
            <a:off x="1651000" y="6199188"/>
            <a:ext cx="6619875" cy="3603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/>
              <a:t>copyright</a:t>
            </a:r>
            <a:r>
              <a:rPr lang="ja-JP" altLang="en-US"/>
              <a:t>～～～</a:t>
            </a:r>
          </a:p>
        </p:txBody>
      </p:sp>
      <p:sp>
        <p:nvSpPr>
          <p:cNvPr id="41024" name="Rectangle 59"/>
          <p:cNvSpPr>
            <a:spLocks noChangeArrowheads="1"/>
          </p:cNvSpPr>
          <p:nvPr/>
        </p:nvSpPr>
        <p:spPr bwMode="auto">
          <a:xfrm>
            <a:off x="7245350" y="387350"/>
            <a:ext cx="1019175" cy="4032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ja-JP" altLang="en-US"/>
              <a:t>ログアウト</a:t>
            </a:r>
          </a:p>
        </p:txBody>
      </p:sp>
      <p:sp>
        <p:nvSpPr>
          <p:cNvPr id="41025" name="Rectangle 61"/>
          <p:cNvSpPr>
            <a:spLocks noChangeArrowheads="1"/>
          </p:cNvSpPr>
          <p:nvPr/>
        </p:nvSpPr>
        <p:spPr bwMode="auto">
          <a:xfrm>
            <a:off x="6219825" y="390525"/>
            <a:ext cx="1019175" cy="4032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/>
              <a:t>HOME</a:t>
            </a:r>
          </a:p>
        </p:txBody>
      </p:sp>
      <p:sp>
        <p:nvSpPr>
          <p:cNvPr id="41026" name="テキスト ボックス 29"/>
          <p:cNvSpPr txBox="1">
            <a:spLocks noChangeArrowheads="1"/>
          </p:cNvSpPr>
          <p:nvPr/>
        </p:nvSpPr>
        <p:spPr bwMode="auto">
          <a:xfrm>
            <a:off x="6045200" y="241300"/>
            <a:ext cx="260350" cy="244475"/>
          </a:xfrm>
          <a:prstGeom prst="rect">
            <a:avLst/>
          </a:prstGeom>
          <a:solidFill>
            <a:srgbClr val="FF3399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ja-JP" sz="1000" b="1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41027" name="テキスト ボックス 29"/>
          <p:cNvSpPr txBox="1">
            <a:spLocks noChangeArrowheads="1"/>
          </p:cNvSpPr>
          <p:nvPr/>
        </p:nvSpPr>
        <p:spPr bwMode="auto">
          <a:xfrm>
            <a:off x="1743075" y="5353050"/>
            <a:ext cx="260350" cy="246063"/>
          </a:xfrm>
          <a:prstGeom prst="rect">
            <a:avLst/>
          </a:prstGeom>
          <a:solidFill>
            <a:srgbClr val="FF3399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ja-JP" sz="1000" b="1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41029" name="テキスト ボックス 29"/>
          <p:cNvSpPr txBox="1">
            <a:spLocks noChangeArrowheads="1"/>
          </p:cNvSpPr>
          <p:nvPr/>
        </p:nvSpPr>
        <p:spPr bwMode="auto">
          <a:xfrm>
            <a:off x="4289425" y="1274763"/>
            <a:ext cx="13716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ja-JP" sz="1400"/>
              <a:t>BAR</a:t>
            </a:r>
            <a:endParaRPr lang="ja-JP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正方形/長方形 99"/>
          <p:cNvSpPr/>
          <p:nvPr/>
        </p:nvSpPr>
        <p:spPr>
          <a:xfrm>
            <a:off x="1670050" y="412750"/>
            <a:ext cx="6608763" cy="482917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 sz="1286" dirty="0"/>
          </a:p>
        </p:txBody>
      </p:sp>
      <p:sp>
        <p:nvSpPr>
          <p:cNvPr id="101" name="正方形/長方形 100"/>
          <p:cNvSpPr/>
          <p:nvPr/>
        </p:nvSpPr>
        <p:spPr>
          <a:xfrm>
            <a:off x="1670050" y="792163"/>
            <a:ext cx="6608763" cy="57689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 sz="643" dirty="0"/>
          </a:p>
        </p:txBody>
      </p:sp>
      <p:sp>
        <p:nvSpPr>
          <p:cNvPr id="3" name="日付プレースホルダ 2"/>
          <p:cNvSpPr txBox="1">
            <a:spLocks noGrp="1"/>
          </p:cNvSpPr>
          <p:nvPr/>
        </p:nvSpPr>
        <p:spPr bwMode="auto">
          <a:xfrm>
            <a:off x="217488" y="6586538"/>
            <a:ext cx="2846387" cy="13493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28016" tIns="64008" rIns="128016" bIns="640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7BA029BD-9146-48DA-960E-9D8B437D85F3}" type="datetime1">
              <a:rPr kumimoji="0" lang="ja-JP" altLang="en-US" sz="714">
                <a:latin typeface="+mn-lt"/>
                <a:ea typeface="+mn-ea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2014/12/5</a:t>
            </a:fld>
            <a:endParaRPr kumimoji="0" lang="en-US" altLang="ja-JP" sz="714">
              <a:latin typeface="+mn-lt"/>
              <a:ea typeface="+mn-ea"/>
            </a:endParaRPr>
          </a:p>
        </p:txBody>
      </p:sp>
      <p:sp>
        <p:nvSpPr>
          <p:cNvPr id="41988" name="タイトル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ja-JP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303.</a:t>
            </a:r>
            <a:r>
              <a:rPr lang="ja-JP" altLang="en-US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削除確認ダイアログ</a:t>
            </a:r>
          </a:p>
        </p:txBody>
      </p:sp>
      <p:sp>
        <p:nvSpPr>
          <p:cNvPr id="41989" name="テキスト ボックス 5"/>
          <p:cNvSpPr txBox="1">
            <a:spLocks noChangeArrowheads="1"/>
          </p:cNvSpPr>
          <p:nvPr/>
        </p:nvSpPr>
        <p:spPr bwMode="auto">
          <a:xfrm>
            <a:off x="1666875" y="398463"/>
            <a:ext cx="252571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ja-JP" altLang="en-US"/>
              <a:t>行きつけ編集画面</a:t>
            </a:r>
            <a:endParaRPr lang="en-US" altLang="ja-JP"/>
          </a:p>
        </p:txBody>
      </p:sp>
      <p:sp>
        <p:nvSpPr>
          <p:cNvPr id="41990" name="角丸四角形 30"/>
          <p:cNvSpPr>
            <a:spLocks noChangeArrowheads="1"/>
          </p:cNvSpPr>
          <p:nvPr/>
        </p:nvSpPr>
        <p:spPr bwMode="auto">
          <a:xfrm>
            <a:off x="3532188" y="1943100"/>
            <a:ext cx="4238625" cy="51593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ja-JP" altLang="en-US">
                <a:latin typeface="ＭＳ Ｐゴシック" charset="-128"/>
              </a:rPr>
              <a:t>九州酒場 てば次郎</a:t>
            </a:r>
          </a:p>
        </p:txBody>
      </p:sp>
      <p:sp>
        <p:nvSpPr>
          <p:cNvPr id="41991" name="テキスト ボックス 7"/>
          <p:cNvSpPr txBox="1">
            <a:spLocks noChangeArrowheads="1"/>
          </p:cNvSpPr>
          <p:nvPr/>
        </p:nvSpPr>
        <p:spPr bwMode="auto">
          <a:xfrm>
            <a:off x="1809750" y="865188"/>
            <a:ext cx="2643188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ja-JP" altLang="en-US" sz="1000"/>
              <a:t>行きつけの編集行います。</a:t>
            </a:r>
            <a:endParaRPr lang="en-US" altLang="ja-JP" sz="1000"/>
          </a:p>
        </p:txBody>
      </p:sp>
      <p:sp>
        <p:nvSpPr>
          <p:cNvPr id="41992" name="テキスト ボックス 3"/>
          <p:cNvSpPr txBox="1">
            <a:spLocks noChangeArrowheads="1"/>
          </p:cNvSpPr>
          <p:nvPr/>
        </p:nvSpPr>
        <p:spPr bwMode="auto">
          <a:xfrm>
            <a:off x="2065338" y="2044700"/>
            <a:ext cx="1371600" cy="306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ja-JP" altLang="en-US" sz="1400"/>
              <a:t>＊店舗名</a:t>
            </a:r>
          </a:p>
        </p:txBody>
      </p:sp>
      <p:sp>
        <p:nvSpPr>
          <p:cNvPr id="37" name="角丸四角形 36"/>
          <p:cNvSpPr/>
          <p:nvPr/>
        </p:nvSpPr>
        <p:spPr bwMode="auto">
          <a:xfrm>
            <a:off x="4435475" y="5445125"/>
            <a:ext cx="1543050" cy="51276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1400" dirty="0">
                <a:latin typeface="+mn-lt"/>
                <a:ea typeface="+mn-ea"/>
              </a:rPr>
              <a:t>保存</a:t>
            </a:r>
          </a:p>
        </p:txBody>
      </p:sp>
      <p:sp>
        <p:nvSpPr>
          <p:cNvPr id="41" name="角丸四角形 40"/>
          <p:cNvSpPr/>
          <p:nvPr/>
        </p:nvSpPr>
        <p:spPr bwMode="auto">
          <a:xfrm>
            <a:off x="6345238" y="5419725"/>
            <a:ext cx="1543050" cy="51276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ja-JP" altLang="en-US" sz="1400"/>
              <a:t>やめる</a:t>
            </a:r>
          </a:p>
        </p:txBody>
      </p:sp>
      <p:sp>
        <p:nvSpPr>
          <p:cNvPr id="41995" name="角丸四角形 19"/>
          <p:cNvSpPr>
            <a:spLocks noChangeArrowheads="1"/>
          </p:cNvSpPr>
          <p:nvPr/>
        </p:nvSpPr>
        <p:spPr bwMode="auto">
          <a:xfrm>
            <a:off x="3546475" y="2660650"/>
            <a:ext cx="4238625" cy="51593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altLang="ja-JP" b="1">
                <a:latin typeface="ＭＳ Ｐゴシック" charset="-128"/>
              </a:rPr>
              <a:t>050-5787-7699</a:t>
            </a:r>
            <a:endParaRPr lang="ja-JP" altLang="en-US">
              <a:latin typeface="ＭＳ Ｐゴシック" charset="-128"/>
            </a:endParaRPr>
          </a:p>
        </p:txBody>
      </p:sp>
      <p:sp>
        <p:nvSpPr>
          <p:cNvPr id="41996" name="テキスト ボックス 20"/>
          <p:cNvSpPr txBox="1">
            <a:spLocks noChangeArrowheads="1"/>
          </p:cNvSpPr>
          <p:nvPr/>
        </p:nvSpPr>
        <p:spPr bwMode="auto">
          <a:xfrm>
            <a:off x="2065338" y="2781300"/>
            <a:ext cx="13716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ja-JP" altLang="en-US" sz="1400"/>
              <a:t>＊電話番号</a:t>
            </a:r>
          </a:p>
        </p:txBody>
      </p:sp>
      <p:sp>
        <p:nvSpPr>
          <p:cNvPr id="41997" name="角丸四角形 21"/>
          <p:cNvSpPr>
            <a:spLocks noChangeArrowheads="1"/>
          </p:cNvSpPr>
          <p:nvPr/>
        </p:nvSpPr>
        <p:spPr bwMode="auto">
          <a:xfrm>
            <a:off x="3549650" y="3424238"/>
            <a:ext cx="4238625" cy="51593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altLang="ja-JP">
                <a:latin typeface="ＭＳ Ｐゴシック" charset="-128"/>
              </a:rPr>
              <a:t>http://r.gnavi.co.jp/j0yj9mgu0000/</a:t>
            </a:r>
            <a:endParaRPr lang="ja-JP" altLang="en-US">
              <a:latin typeface="ＭＳ Ｐゴシック" charset="-128"/>
            </a:endParaRPr>
          </a:p>
        </p:txBody>
      </p:sp>
      <p:sp>
        <p:nvSpPr>
          <p:cNvPr id="41998" name="テキスト ボックス 22"/>
          <p:cNvSpPr txBox="1">
            <a:spLocks noChangeArrowheads="1"/>
          </p:cNvSpPr>
          <p:nvPr/>
        </p:nvSpPr>
        <p:spPr bwMode="auto">
          <a:xfrm>
            <a:off x="2049463" y="3529013"/>
            <a:ext cx="13716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ja-JP" altLang="en-US" sz="1400"/>
              <a:t>＊</a:t>
            </a:r>
            <a:r>
              <a:rPr lang="en-US" altLang="ja-JP" sz="1400"/>
              <a:t>URL</a:t>
            </a:r>
            <a:endParaRPr lang="ja-JP" altLang="en-US" sz="1400"/>
          </a:p>
        </p:txBody>
      </p:sp>
      <p:sp>
        <p:nvSpPr>
          <p:cNvPr id="41999" name="角丸四角形 23"/>
          <p:cNvSpPr>
            <a:spLocks noChangeArrowheads="1"/>
          </p:cNvSpPr>
          <p:nvPr/>
        </p:nvSpPr>
        <p:spPr bwMode="auto">
          <a:xfrm>
            <a:off x="3563938" y="4244975"/>
            <a:ext cx="4238625" cy="103028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latinLnBrk="1"/>
            <a:r>
              <a:rPr lang="ja-JP" altLang="en-US">
                <a:latin typeface="ＭＳ Ｐゴシック" charset="-128"/>
              </a:rPr>
              <a:t>食べ放題メニューあり</a:t>
            </a:r>
          </a:p>
          <a:p>
            <a:pPr latinLnBrk="1"/>
            <a:r>
              <a:rPr lang="ja-JP" altLang="en-US">
                <a:latin typeface="ＭＳ Ｐゴシック" charset="-128"/>
              </a:rPr>
              <a:t>飲み放題メニューあり</a:t>
            </a:r>
          </a:p>
          <a:p>
            <a:pPr latinLnBrk="1"/>
            <a:r>
              <a:rPr lang="ja-JP" altLang="en-US">
                <a:latin typeface="ＭＳ Ｐゴシック" charset="-128"/>
              </a:rPr>
              <a:t>ランチメニューあり</a:t>
            </a:r>
          </a:p>
        </p:txBody>
      </p:sp>
      <p:sp>
        <p:nvSpPr>
          <p:cNvPr id="42000" name="テキスト ボックス 24"/>
          <p:cNvSpPr txBox="1">
            <a:spLocks noChangeArrowheads="1"/>
          </p:cNvSpPr>
          <p:nvPr/>
        </p:nvSpPr>
        <p:spPr bwMode="auto">
          <a:xfrm>
            <a:off x="2065338" y="4640263"/>
            <a:ext cx="1371600" cy="30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ja-JP" altLang="en-US" sz="1400"/>
              <a:t>　備考</a:t>
            </a:r>
          </a:p>
        </p:txBody>
      </p:sp>
      <p:sp>
        <p:nvSpPr>
          <p:cNvPr id="42001" name="テキスト ボックス 48"/>
          <p:cNvSpPr txBox="1">
            <a:spLocks noChangeArrowheads="1"/>
          </p:cNvSpPr>
          <p:nvPr/>
        </p:nvSpPr>
        <p:spPr bwMode="auto">
          <a:xfrm>
            <a:off x="3441700" y="2600325"/>
            <a:ext cx="260350" cy="246063"/>
          </a:xfrm>
          <a:prstGeom prst="rect">
            <a:avLst/>
          </a:prstGeom>
          <a:solidFill>
            <a:srgbClr val="FF3399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ja-JP" sz="1000" b="1">
                <a:solidFill>
                  <a:schemeClr val="bg1"/>
                </a:solidFill>
              </a:rPr>
              <a:t>3</a:t>
            </a:r>
            <a:endParaRPr lang="ja-JP" altLang="en-US" sz="1000" b="1">
              <a:solidFill>
                <a:schemeClr val="bg1"/>
              </a:solidFill>
            </a:endParaRPr>
          </a:p>
        </p:txBody>
      </p:sp>
      <p:sp>
        <p:nvSpPr>
          <p:cNvPr id="42002" name="テキスト ボックス 26"/>
          <p:cNvSpPr txBox="1">
            <a:spLocks noChangeArrowheads="1"/>
          </p:cNvSpPr>
          <p:nvPr/>
        </p:nvSpPr>
        <p:spPr bwMode="auto">
          <a:xfrm>
            <a:off x="3451225" y="4175125"/>
            <a:ext cx="260350" cy="246063"/>
          </a:xfrm>
          <a:prstGeom prst="rect">
            <a:avLst/>
          </a:prstGeom>
          <a:solidFill>
            <a:srgbClr val="FF3399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ja-JP" sz="1000" b="1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42003" name="テキスト ボックス 41"/>
          <p:cNvSpPr txBox="1">
            <a:spLocks noChangeArrowheads="1"/>
          </p:cNvSpPr>
          <p:nvPr/>
        </p:nvSpPr>
        <p:spPr bwMode="auto">
          <a:xfrm>
            <a:off x="3441700" y="3382963"/>
            <a:ext cx="260350" cy="247650"/>
          </a:xfrm>
          <a:prstGeom prst="rect">
            <a:avLst/>
          </a:prstGeom>
          <a:solidFill>
            <a:srgbClr val="FF3399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ja-JP" sz="1000" b="1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42004" name="テキスト ボックス 27"/>
          <p:cNvSpPr txBox="1">
            <a:spLocks noChangeArrowheads="1"/>
          </p:cNvSpPr>
          <p:nvPr/>
        </p:nvSpPr>
        <p:spPr bwMode="auto">
          <a:xfrm>
            <a:off x="2047875" y="1314450"/>
            <a:ext cx="13716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ja-JP" altLang="en-US" sz="1400"/>
              <a:t> カテゴリ名</a:t>
            </a:r>
          </a:p>
        </p:txBody>
      </p:sp>
      <p:sp>
        <p:nvSpPr>
          <p:cNvPr id="4" name="角丸四角形 40"/>
          <p:cNvSpPr/>
          <p:nvPr/>
        </p:nvSpPr>
        <p:spPr bwMode="auto">
          <a:xfrm>
            <a:off x="1839913" y="5449888"/>
            <a:ext cx="919162" cy="51276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ja-JP" altLang="en-US" sz="1400"/>
              <a:t>削除</a:t>
            </a:r>
          </a:p>
        </p:txBody>
      </p:sp>
      <p:sp>
        <p:nvSpPr>
          <p:cNvPr id="42007" name="Rectangle 58"/>
          <p:cNvSpPr>
            <a:spLocks noChangeArrowheads="1"/>
          </p:cNvSpPr>
          <p:nvPr/>
        </p:nvSpPr>
        <p:spPr bwMode="auto">
          <a:xfrm>
            <a:off x="1651000" y="6199188"/>
            <a:ext cx="6619875" cy="3603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/>
              <a:t>copyright</a:t>
            </a:r>
            <a:r>
              <a:rPr lang="ja-JP" altLang="en-US"/>
              <a:t>～～～</a:t>
            </a:r>
          </a:p>
        </p:txBody>
      </p:sp>
      <p:sp>
        <p:nvSpPr>
          <p:cNvPr id="42008" name="Rectangle 59"/>
          <p:cNvSpPr>
            <a:spLocks noChangeArrowheads="1"/>
          </p:cNvSpPr>
          <p:nvPr/>
        </p:nvSpPr>
        <p:spPr bwMode="auto">
          <a:xfrm>
            <a:off x="7245350" y="387350"/>
            <a:ext cx="1019175" cy="4032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ja-JP" altLang="en-US"/>
              <a:t>ログアウト</a:t>
            </a:r>
          </a:p>
        </p:txBody>
      </p:sp>
      <p:sp>
        <p:nvSpPr>
          <p:cNvPr id="42009" name="Rectangle 61"/>
          <p:cNvSpPr>
            <a:spLocks noChangeArrowheads="1"/>
          </p:cNvSpPr>
          <p:nvPr/>
        </p:nvSpPr>
        <p:spPr bwMode="auto">
          <a:xfrm>
            <a:off x="6219825" y="390525"/>
            <a:ext cx="1019175" cy="4032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/>
              <a:t>HOME</a:t>
            </a:r>
          </a:p>
        </p:txBody>
      </p:sp>
      <p:sp>
        <p:nvSpPr>
          <p:cNvPr id="28" name="正方形/長方形 27"/>
          <p:cNvSpPr/>
          <p:nvPr/>
        </p:nvSpPr>
        <p:spPr bwMode="gray">
          <a:xfrm>
            <a:off x="2817813" y="2554288"/>
            <a:ext cx="4584700" cy="2084387"/>
          </a:xfrm>
          <a:prstGeom prst="rect">
            <a:avLst/>
          </a:prstGeom>
          <a:solidFill>
            <a:schemeClr val="bg1"/>
          </a:solidFill>
          <a:ln w="571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3834" tIns="56918" rIns="113834" bIns="56918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 sz="7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0" name="角丸四角形 29"/>
          <p:cNvSpPr/>
          <p:nvPr/>
        </p:nvSpPr>
        <p:spPr bwMode="gray">
          <a:xfrm>
            <a:off x="3087688" y="4008438"/>
            <a:ext cx="1687512" cy="371475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ja-JP" altLang="en-US" sz="1000"/>
              <a:t>はい</a:t>
            </a:r>
          </a:p>
        </p:txBody>
      </p:sp>
      <p:sp>
        <p:nvSpPr>
          <p:cNvPr id="29" name="Dialog Outer"/>
          <p:cNvSpPr/>
          <p:nvPr>
            <p:custDataLst>
              <p:tags r:id="rId1"/>
            </p:custDataLst>
          </p:nvPr>
        </p:nvSpPr>
        <p:spPr bwMode="gray">
          <a:xfrm>
            <a:off x="3136900" y="2932113"/>
            <a:ext cx="3944938" cy="898525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9631" tIns="35853" rIns="89631" bIns="35853" anchor="ctr"/>
          <a:lstStyle/>
          <a:p>
            <a:pPr algn="ctr">
              <a:defRPr/>
            </a:pPr>
            <a:r>
              <a:rPr lang="ja-JP" altLang="en-US" sz="16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行きつけを削除します。</a:t>
            </a:r>
          </a:p>
          <a:p>
            <a:pPr algn="ctr">
              <a:defRPr/>
            </a:pPr>
            <a:r>
              <a:rPr lang="ja-JP" altLang="en-US" sz="16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よろしいですか？</a:t>
            </a:r>
          </a:p>
          <a:p>
            <a:pPr algn="ctr">
              <a:defRPr/>
            </a:pPr>
            <a:endParaRPr lang="en-US" altLang="ja-JP" sz="1000">
              <a:solidFill>
                <a:schemeClr val="tx1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5" name="角丸四角形 29"/>
          <p:cNvSpPr/>
          <p:nvPr/>
        </p:nvSpPr>
        <p:spPr bwMode="gray">
          <a:xfrm>
            <a:off x="5394325" y="4027488"/>
            <a:ext cx="1687513" cy="371475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ja-JP" altLang="en-US" sz="1000"/>
              <a:t>いいえ</a:t>
            </a:r>
          </a:p>
        </p:txBody>
      </p:sp>
      <p:graphicFrame>
        <p:nvGraphicFramePr>
          <p:cNvPr id="55392" name="Group 96"/>
          <p:cNvGraphicFramePr>
            <a:graphicFrameLocks noGrp="1"/>
          </p:cNvGraphicFramePr>
          <p:nvPr/>
        </p:nvGraphicFramePr>
        <p:xfrm>
          <a:off x="8435975" y="447675"/>
          <a:ext cx="2178050" cy="747713"/>
        </p:xfrm>
        <a:graphic>
          <a:graphicData uri="http://schemas.openxmlformats.org/drawingml/2006/table">
            <a:tbl>
              <a:tblPr/>
              <a:tblGrid>
                <a:gridCol w="209550"/>
                <a:gridCol w="1968500"/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12795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No</a:t>
                      </a:r>
                    </a:p>
                  </a:txBody>
                  <a:tcPr marL="51429" marR="25714" marT="32657" marB="326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795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内容</a:t>
                      </a:r>
                    </a:p>
                  </a:txBody>
                  <a:tcPr marL="51429" marR="25714" marT="32657" marB="326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</a:tr>
              <a:tr h="319088">
                <a:tc>
                  <a:txBody>
                    <a:bodyPr/>
                    <a:lstStyle/>
                    <a:p>
                      <a:pPr marL="0" marR="0" lvl="0" indent="0" algn="ctr" defTabSz="12795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1</a:t>
                      </a:r>
                    </a:p>
                  </a:txBody>
                  <a:tcPr marL="51429" marR="25714" marT="32657" marB="326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ja-JP" altLang="en-US" sz="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ボタン押下で削除実施</a:t>
                      </a:r>
                    </a:p>
                    <a:p>
                      <a:pPr marL="93663" marR="0" lvl="0" indent="-9366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ja-JP" altLang="en-US" sz="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確認ダイアログを閉じて行きつけ一覧に遷移</a:t>
                      </a:r>
                    </a:p>
                  </a:txBody>
                  <a:tcPr marL="51429" marR="25714" marT="32657" marB="326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1463">
                <a:tc>
                  <a:txBody>
                    <a:bodyPr/>
                    <a:lstStyle/>
                    <a:p>
                      <a:pPr marL="0" marR="0" lvl="0" indent="0" algn="ctr" defTabSz="12795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2</a:t>
                      </a:r>
                    </a:p>
                  </a:txBody>
                  <a:tcPr marL="51429" marR="25714" marT="32657" marB="326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ja-JP" altLang="en-US" sz="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ボタン押下で確認ダイアログを閉じる</a:t>
                      </a:r>
                    </a:p>
                  </a:txBody>
                  <a:tcPr marL="51429" marR="25714" marT="32657" marB="326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2028" name="テキスト ボックス 47"/>
          <p:cNvSpPr txBox="1">
            <a:spLocks noChangeArrowheads="1"/>
          </p:cNvSpPr>
          <p:nvPr/>
        </p:nvSpPr>
        <p:spPr bwMode="auto">
          <a:xfrm>
            <a:off x="2963863" y="3883025"/>
            <a:ext cx="254000" cy="244475"/>
          </a:xfrm>
          <a:prstGeom prst="rect">
            <a:avLst/>
          </a:prstGeom>
          <a:solidFill>
            <a:srgbClr val="FF3399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ja-JP" sz="1000" b="1">
                <a:solidFill>
                  <a:schemeClr val="bg1"/>
                </a:solidFill>
              </a:rPr>
              <a:t>1</a:t>
            </a:r>
            <a:endParaRPr lang="ja-JP" altLang="en-US" sz="1000" b="1">
              <a:solidFill>
                <a:schemeClr val="bg1"/>
              </a:solidFill>
            </a:endParaRPr>
          </a:p>
        </p:txBody>
      </p:sp>
      <p:sp>
        <p:nvSpPr>
          <p:cNvPr id="42029" name="テキスト ボックス 49"/>
          <p:cNvSpPr txBox="1">
            <a:spLocks noChangeArrowheads="1"/>
          </p:cNvSpPr>
          <p:nvPr/>
        </p:nvSpPr>
        <p:spPr bwMode="auto">
          <a:xfrm>
            <a:off x="5321300" y="3895725"/>
            <a:ext cx="255588" cy="246063"/>
          </a:xfrm>
          <a:prstGeom prst="rect">
            <a:avLst/>
          </a:prstGeom>
          <a:solidFill>
            <a:srgbClr val="FF3399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ja-JP" sz="1000" b="1">
                <a:solidFill>
                  <a:schemeClr val="bg1"/>
                </a:solidFill>
              </a:rPr>
              <a:t>2</a:t>
            </a:r>
            <a:endParaRPr lang="ja-JP" altLang="en-US" sz="1000" b="1">
              <a:solidFill>
                <a:schemeClr val="bg1"/>
              </a:solidFill>
            </a:endParaRPr>
          </a:p>
        </p:txBody>
      </p:sp>
      <p:sp>
        <p:nvSpPr>
          <p:cNvPr id="42031" name="テキスト ボックス 29"/>
          <p:cNvSpPr txBox="1">
            <a:spLocks noChangeArrowheads="1"/>
          </p:cNvSpPr>
          <p:nvPr/>
        </p:nvSpPr>
        <p:spPr bwMode="auto">
          <a:xfrm>
            <a:off x="4289425" y="1274763"/>
            <a:ext cx="13716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ja-JP" sz="1400"/>
              <a:t>BAR</a:t>
            </a:r>
            <a:endParaRPr lang="ja-JP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タイトル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defTabSz="913965" eaLnBrk="1" hangingPunct="1">
              <a:defRPr/>
            </a:pPr>
            <a:r>
              <a:rPr lang="ja-JP" altLang="en-US" sz="1714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画面遷移図</a:t>
            </a:r>
          </a:p>
        </p:txBody>
      </p:sp>
      <p:sp>
        <p:nvSpPr>
          <p:cNvPr id="3" name="角丸四角形 2"/>
          <p:cNvSpPr/>
          <p:nvPr/>
        </p:nvSpPr>
        <p:spPr bwMode="auto">
          <a:xfrm>
            <a:off x="315913" y="939800"/>
            <a:ext cx="1944687" cy="34925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100.</a:t>
            </a:r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ログイン画面</a:t>
            </a:r>
            <a:endParaRPr lang="en-US" altLang="ja-JP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37" name="角丸四角形 136"/>
          <p:cNvSpPr/>
          <p:nvPr/>
        </p:nvSpPr>
        <p:spPr bwMode="auto">
          <a:xfrm>
            <a:off x="1638300" y="1730375"/>
            <a:ext cx="1944688" cy="34925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200.</a:t>
            </a:r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カテゴリ一覧画面</a:t>
            </a:r>
            <a:endParaRPr lang="en-US" altLang="ja-JP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0724" name="角丸四角形 151"/>
          <p:cNvSpPr>
            <a:spLocks noChangeArrowheads="1"/>
          </p:cNvSpPr>
          <p:nvPr/>
        </p:nvSpPr>
        <p:spPr bwMode="auto">
          <a:xfrm>
            <a:off x="4206875" y="1730375"/>
            <a:ext cx="1944688" cy="34925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 cap="rnd" algn="ctr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anchor="ctr"/>
          <a:lstStyle/>
          <a:p>
            <a:r>
              <a:rPr lang="en-US" altLang="ja-JP" sz="12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201.</a:t>
            </a:r>
            <a:r>
              <a:rPr lang="ja-JP" altLang="en-US" sz="12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カテゴリ名編集画面</a:t>
            </a:r>
            <a:endParaRPr lang="en-US" altLang="ja-JP" sz="1200">
              <a:solidFill>
                <a:srgbClr val="000000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153" name="角丸四角形 152"/>
          <p:cNvSpPr/>
          <p:nvPr/>
        </p:nvSpPr>
        <p:spPr bwMode="auto">
          <a:xfrm>
            <a:off x="1644650" y="3854450"/>
            <a:ext cx="1946275" cy="33972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300.</a:t>
            </a:r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行きつけ一覧画面</a:t>
            </a:r>
            <a:endParaRPr lang="en-US" altLang="ja-JP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5" name="角丸四角形 154"/>
          <p:cNvSpPr/>
          <p:nvPr/>
        </p:nvSpPr>
        <p:spPr bwMode="auto">
          <a:xfrm>
            <a:off x="4179888" y="3844925"/>
            <a:ext cx="1946275" cy="34925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301.</a:t>
            </a:r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行きつけ追加画面</a:t>
            </a:r>
            <a:endParaRPr lang="en-US" altLang="ja-JP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30727" name="カギ線コネクタ 9"/>
          <p:cNvCxnSpPr>
            <a:cxnSpLocks noChangeShapeType="1"/>
            <a:stCxn id="137" idx="2"/>
            <a:endCxn id="153" idx="0"/>
          </p:cNvCxnSpPr>
          <p:nvPr/>
        </p:nvCxnSpPr>
        <p:spPr bwMode="auto">
          <a:xfrm rot="16200000" flipH="1">
            <a:off x="1739900" y="2963863"/>
            <a:ext cx="1749425" cy="6350"/>
          </a:xfrm>
          <a:prstGeom prst="bentConnector3">
            <a:avLst>
              <a:gd name="adj1" fmla="val 50000"/>
            </a:avLst>
          </a:prstGeom>
          <a:noFill/>
          <a:ln w="19050">
            <a:solidFill>
              <a:srgbClr val="92D050"/>
            </a:solidFill>
            <a:round/>
            <a:headEnd/>
            <a:tailEnd type="triangle" w="med" len="med"/>
          </a:ln>
        </p:spPr>
      </p:cxnSp>
      <p:cxnSp>
        <p:nvCxnSpPr>
          <p:cNvPr id="30728" name="直線矢印コネクタ 11"/>
          <p:cNvCxnSpPr>
            <a:cxnSpLocks noChangeShapeType="1"/>
            <a:stCxn id="153" idx="3"/>
            <a:endCxn id="155" idx="1"/>
          </p:cNvCxnSpPr>
          <p:nvPr/>
        </p:nvCxnSpPr>
        <p:spPr bwMode="auto">
          <a:xfrm flipV="1">
            <a:off x="3590925" y="4019550"/>
            <a:ext cx="588963" cy="4763"/>
          </a:xfrm>
          <a:prstGeom prst="straightConnector1">
            <a:avLst/>
          </a:prstGeom>
          <a:noFill/>
          <a:ln w="19050">
            <a:solidFill>
              <a:srgbClr val="92D050"/>
            </a:solidFill>
            <a:round/>
            <a:headEnd/>
            <a:tailEnd type="triangle" w="med" len="med"/>
          </a:ln>
        </p:spPr>
      </p:cxnSp>
      <p:cxnSp>
        <p:nvCxnSpPr>
          <p:cNvPr id="30729" name="カギ線コネクタ 13"/>
          <p:cNvCxnSpPr>
            <a:cxnSpLocks noChangeShapeType="1"/>
            <a:stCxn id="3" idx="2"/>
            <a:endCxn id="137" idx="0"/>
          </p:cNvCxnSpPr>
          <p:nvPr/>
        </p:nvCxnSpPr>
        <p:spPr bwMode="auto">
          <a:xfrm rot="16200000" flipH="1">
            <a:off x="1728787" y="849313"/>
            <a:ext cx="441325" cy="1320800"/>
          </a:xfrm>
          <a:prstGeom prst="bentConnector3">
            <a:avLst>
              <a:gd name="adj1" fmla="val 50000"/>
            </a:avLst>
          </a:prstGeom>
          <a:noFill/>
          <a:ln w="19050">
            <a:solidFill>
              <a:srgbClr val="92D050"/>
            </a:solidFill>
            <a:round/>
            <a:headEnd/>
            <a:tailEnd type="triangle" w="med" len="med"/>
          </a:ln>
        </p:spPr>
      </p:cxnSp>
      <p:sp>
        <p:nvSpPr>
          <p:cNvPr id="20" name="角丸四角形 19"/>
          <p:cNvSpPr/>
          <p:nvPr/>
        </p:nvSpPr>
        <p:spPr bwMode="auto">
          <a:xfrm>
            <a:off x="4229100" y="2519363"/>
            <a:ext cx="1944688" cy="34925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altLang="ja-JP" sz="12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100.</a:t>
            </a:r>
            <a:r>
              <a:rPr lang="ja-JP" altLang="en-US" sz="12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ログイン画面</a:t>
            </a:r>
            <a:endParaRPr lang="en-US" altLang="ja-JP" sz="1200">
              <a:solidFill>
                <a:srgbClr val="000000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21" name="角丸四角形 20"/>
          <p:cNvSpPr/>
          <p:nvPr/>
        </p:nvSpPr>
        <p:spPr bwMode="auto">
          <a:xfrm>
            <a:off x="6715125" y="3857625"/>
            <a:ext cx="1946275" cy="34131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300.</a:t>
            </a:r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行きつけ一覧画面</a:t>
            </a:r>
            <a:endParaRPr lang="en-US" altLang="ja-JP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30732" name="直線矢印コネクタ 22"/>
          <p:cNvCxnSpPr>
            <a:cxnSpLocks noChangeShapeType="1"/>
          </p:cNvCxnSpPr>
          <p:nvPr/>
        </p:nvCxnSpPr>
        <p:spPr bwMode="auto">
          <a:xfrm>
            <a:off x="6126163" y="4027488"/>
            <a:ext cx="622300" cy="0"/>
          </a:xfrm>
          <a:prstGeom prst="straightConnector1">
            <a:avLst/>
          </a:prstGeom>
          <a:noFill/>
          <a:ln w="19050">
            <a:solidFill>
              <a:srgbClr val="92D050"/>
            </a:solidFill>
            <a:round/>
            <a:headEnd/>
            <a:tailEnd type="triangle" w="med" len="med"/>
          </a:ln>
        </p:spPr>
      </p:cxnSp>
      <p:sp>
        <p:nvSpPr>
          <p:cNvPr id="24" name="角丸四角形 23"/>
          <p:cNvSpPr/>
          <p:nvPr/>
        </p:nvSpPr>
        <p:spPr bwMode="auto">
          <a:xfrm>
            <a:off x="4179888" y="4587875"/>
            <a:ext cx="2087562" cy="34766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302.</a:t>
            </a:r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行きつけ編集画面</a:t>
            </a:r>
            <a:endParaRPr lang="en-US" altLang="ja-JP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6" name="角丸四角形 25"/>
          <p:cNvSpPr/>
          <p:nvPr/>
        </p:nvSpPr>
        <p:spPr bwMode="auto">
          <a:xfrm>
            <a:off x="7700963" y="4581525"/>
            <a:ext cx="1946275" cy="34131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300.</a:t>
            </a:r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行きつけ一覧画面</a:t>
            </a:r>
            <a:endParaRPr lang="en-US" altLang="ja-JP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30735" name="直線矢印コネクタ 26"/>
          <p:cNvCxnSpPr>
            <a:cxnSpLocks noChangeShapeType="1"/>
            <a:stCxn id="24" idx="3"/>
            <a:endCxn id="26" idx="1"/>
          </p:cNvCxnSpPr>
          <p:nvPr/>
        </p:nvCxnSpPr>
        <p:spPr bwMode="auto">
          <a:xfrm flipV="1">
            <a:off x="6280150" y="4752975"/>
            <a:ext cx="1408113" cy="9525"/>
          </a:xfrm>
          <a:prstGeom prst="straightConnector1">
            <a:avLst/>
          </a:prstGeom>
          <a:noFill/>
          <a:ln w="19050">
            <a:solidFill>
              <a:srgbClr val="92D050"/>
            </a:solidFill>
            <a:round/>
            <a:headEnd/>
            <a:tailEnd type="triangle" w="med" len="med"/>
          </a:ln>
        </p:spPr>
      </p:cxnSp>
      <p:cxnSp>
        <p:nvCxnSpPr>
          <p:cNvPr id="30736" name="カギ線コネクタ 18"/>
          <p:cNvCxnSpPr>
            <a:cxnSpLocks noChangeShapeType="1"/>
            <a:endCxn id="24" idx="1"/>
          </p:cNvCxnSpPr>
          <p:nvPr/>
        </p:nvCxnSpPr>
        <p:spPr bwMode="auto">
          <a:xfrm rot="16200000" flipH="1">
            <a:off x="3652045" y="4247356"/>
            <a:ext cx="735012" cy="295275"/>
          </a:xfrm>
          <a:prstGeom prst="bentConnector2">
            <a:avLst/>
          </a:prstGeom>
          <a:noFill/>
          <a:ln w="19050">
            <a:solidFill>
              <a:srgbClr val="92D050"/>
            </a:solidFill>
            <a:round/>
            <a:headEnd/>
            <a:tailEnd type="triangle" w="med" len="med"/>
          </a:ln>
        </p:spPr>
      </p:cxnSp>
      <p:cxnSp>
        <p:nvCxnSpPr>
          <p:cNvPr id="30737" name="直線矢印コネクタ 11"/>
          <p:cNvCxnSpPr>
            <a:cxnSpLocks noChangeShapeType="1"/>
            <a:endCxn id="30724" idx="1"/>
          </p:cNvCxnSpPr>
          <p:nvPr/>
        </p:nvCxnSpPr>
        <p:spPr bwMode="auto">
          <a:xfrm flipV="1">
            <a:off x="3562350" y="1905000"/>
            <a:ext cx="631825" cy="3175"/>
          </a:xfrm>
          <a:prstGeom prst="straightConnector1">
            <a:avLst/>
          </a:prstGeom>
          <a:noFill/>
          <a:ln w="19050">
            <a:solidFill>
              <a:srgbClr val="92D050"/>
            </a:solidFill>
            <a:round/>
            <a:headEnd/>
            <a:tailEnd type="triangle" w="med" len="med"/>
          </a:ln>
        </p:spPr>
      </p:cxnSp>
      <p:cxnSp>
        <p:nvCxnSpPr>
          <p:cNvPr id="30738" name="カギ線コネクタ 18"/>
          <p:cNvCxnSpPr>
            <a:cxnSpLocks noChangeShapeType="1"/>
            <a:endCxn id="20" idx="1"/>
          </p:cNvCxnSpPr>
          <p:nvPr/>
        </p:nvCxnSpPr>
        <p:spPr bwMode="auto">
          <a:xfrm rot="16200000" flipH="1">
            <a:off x="3649663" y="2127250"/>
            <a:ext cx="776288" cy="357187"/>
          </a:xfrm>
          <a:prstGeom prst="bentConnector2">
            <a:avLst/>
          </a:prstGeom>
          <a:noFill/>
          <a:ln w="19050">
            <a:solidFill>
              <a:srgbClr val="92D050"/>
            </a:solidFill>
            <a:round/>
            <a:headEnd/>
            <a:tailEnd type="triangle" w="med" len="med"/>
          </a:ln>
        </p:spPr>
      </p:cxnSp>
      <p:sp>
        <p:nvSpPr>
          <p:cNvPr id="2" name="角丸四角形 19"/>
          <p:cNvSpPr/>
          <p:nvPr/>
        </p:nvSpPr>
        <p:spPr bwMode="auto">
          <a:xfrm>
            <a:off x="4240213" y="5360988"/>
            <a:ext cx="1944687" cy="34925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altLang="ja-JP" sz="12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100.</a:t>
            </a:r>
            <a:r>
              <a:rPr lang="ja-JP" altLang="en-US" sz="12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ログイン画面</a:t>
            </a:r>
            <a:endParaRPr lang="en-US" altLang="ja-JP" sz="1200">
              <a:solidFill>
                <a:srgbClr val="000000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cxnSp>
        <p:nvCxnSpPr>
          <p:cNvPr id="30740" name="カギ線コネクタ 18"/>
          <p:cNvCxnSpPr>
            <a:cxnSpLocks noChangeShapeType="1"/>
          </p:cNvCxnSpPr>
          <p:nvPr/>
        </p:nvCxnSpPr>
        <p:spPr bwMode="auto">
          <a:xfrm rot="16200000" flipH="1">
            <a:off x="3660775" y="4968875"/>
            <a:ext cx="776288" cy="357188"/>
          </a:xfrm>
          <a:prstGeom prst="bentConnector2">
            <a:avLst/>
          </a:prstGeom>
          <a:noFill/>
          <a:ln w="19050">
            <a:solidFill>
              <a:srgbClr val="92D050"/>
            </a:solidFill>
            <a:round/>
            <a:headEnd/>
            <a:tailEnd type="triangle" w="med" len="med"/>
          </a:ln>
        </p:spPr>
      </p:cxnSp>
      <p:sp>
        <p:nvSpPr>
          <p:cNvPr id="4" name="角丸四角形 19"/>
          <p:cNvSpPr/>
          <p:nvPr/>
        </p:nvSpPr>
        <p:spPr bwMode="auto">
          <a:xfrm>
            <a:off x="4240213" y="6116638"/>
            <a:ext cx="1944687" cy="34925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altLang="ja-JP" sz="12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200.</a:t>
            </a:r>
            <a:r>
              <a:rPr lang="ja-JP" altLang="en-US" sz="12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カテゴリ一覧画面</a:t>
            </a:r>
            <a:endParaRPr lang="en-US" altLang="ja-JP" sz="1200">
              <a:solidFill>
                <a:srgbClr val="000000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cxnSp>
        <p:nvCxnSpPr>
          <p:cNvPr id="30742" name="カギ線コネクタ 18"/>
          <p:cNvCxnSpPr>
            <a:cxnSpLocks noChangeShapeType="1"/>
          </p:cNvCxnSpPr>
          <p:nvPr/>
        </p:nvCxnSpPr>
        <p:spPr bwMode="auto">
          <a:xfrm rot="16200000" flipH="1">
            <a:off x="3660775" y="5724525"/>
            <a:ext cx="776288" cy="357188"/>
          </a:xfrm>
          <a:prstGeom prst="bentConnector2">
            <a:avLst/>
          </a:prstGeom>
          <a:noFill/>
          <a:ln w="19050">
            <a:solidFill>
              <a:srgbClr val="92D050"/>
            </a:solidFill>
            <a:round/>
            <a:headEnd/>
            <a:tailEnd type="triangle" w="med" len="med"/>
          </a:ln>
        </p:spPr>
      </p:cxnSp>
      <p:sp>
        <p:nvSpPr>
          <p:cNvPr id="5" name="角丸四角形 19"/>
          <p:cNvSpPr/>
          <p:nvPr/>
        </p:nvSpPr>
        <p:spPr bwMode="auto">
          <a:xfrm>
            <a:off x="7172325" y="622300"/>
            <a:ext cx="809625" cy="34925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ja-JP" altLang="en-US" sz="12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実画面</a:t>
            </a:r>
          </a:p>
        </p:txBody>
      </p:sp>
      <p:sp>
        <p:nvSpPr>
          <p:cNvPr id="30744" name="角丸四角形 151"/>
          <p:cNvSpPr>
            <a:spLocks noChangeArrowheads="1"/>
          </p:cNvSpPr>
          <p:nvPr/>
        </p:nvSpPr>
        <p:spPr bwMode="auto">
          <a:xfrm>
            <a:off x="8135938" y="636588"/>
            <a:ext cx="1376362" cy="34925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 cap="rnd" algn="ctr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anchor="ctr"/>
          <a:lstStyle/>
          <a:p>
            <a:r>
              <a:rPr lang="en-US" altLang="ja-JP" sz="12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foatingWindow</a:t>
            </a:r>
          </a:p>
        </p:txBody>
      </p:sp>
      <p:cxnSp>
        <p:nvCxnSpPr>
          <p:cNvPr id="30745" name="カギ線コネクタ 18"/>
          <p:cNvCxnSpPr>
            <a:cxnSpLocks noChangeShapeType="1"/>
          </p:cNvCxnSpPr>
          <p:nvPr/>
        </p:nvCxnSpPr>
        <p:spPr bwMode="auto">
          <a:xfrm rot="16200000" flipH="1">
            <a:off x="6619081" y="4960144"/>
            <a:ext cx="735013" cy="295275"/>
          </a:xfrm>
          <a:prstGeom prst="bentConnector2">
            <a:avLst/>
          </a:prstGeom>
          <a:noFill/>
          <a:ln w="19050">
            <a:solidFill>
              <a:srgbClr val="92D050"/>
            </a:solidFill>
            <a:round/>
            <a:headEnd/>
            <a:tailEnd type="triangle" w="med" len="med"/>
          </a:ln>
        </p:spPr>
      </p:cxnSp>
      <p:sp>
        <p:nvSpPr>
          <p:cNvPr id="30746" name="角丸四角形 151"/>
          <p:cNvSpPr>
            <a:spLocks noChangeArrowheads="1"/>
          </p:cNvSpPr>
          <p:nvPr/>
        </p:nvSpPr>
        <p:spPr bwMode="auto">
          <a:xfrm>
            <a:off x="7142163" y="5303838"/>
            <a:ext cx="1944687" cy="34925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 cap="rnd" algn="ctr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anchor="ctr"/>
          <a:lstStyle/>
          <a:p>
            <a:r>
              <a:rPr lang="en-US" altLang="ja-JP" sz="12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303.</a:t>
            </a:r>
            <a:r>
              <a:rPr lang="ja-JP" altLang="en-US" sz="12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削除確認ダイアログ</a:t>
            </a:r>
          </a:p>
        </p:txBody>
      </p:sp>
      <p:sp>
        <p:nvSpPr>
          <p:cNvPr id="6" name="角丸四角形 20"/>
          <p:cNvSpPr/>
          <p:nvPr/>
        </p:nvSpPr>
        <p:spPr bwMode="auto">
          <a:xfrm>
            <a:off x="9699625" y="5313363"/>
            <a:ext cx="1946275" cy="34131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300.</a:t>
            </a:r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行きつけ一覧画面</a:t>
            </a:r>
            <a:endParaRPr lang="en-US" altLang="ja-JP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30748" name="直線矢印コネクタ 22"/>
          <p:cNvCxnSpPr>
            <a:cxnSpLocks noChangeShapeType="1"/>
          </p:cNvCxnSpPr>
          <p:nvPr/>
        </p:nvCxnSpPr>
        <p:spPr bwMode="auto">
          <a:xfrm>
            <a:off x="9110663" y="5483225"/>
            <a:ext cx="622300" cy="0"/>
          </a:xfrm>
          <a:prstGeom prst="straightConnector1">
            <a:avLst/>
          </a:prstGeom>
          <a:noFill/>
          <a:ln w="19050">
            <a:solidFill>
              <a:srgbClr val="92D050"/>
            </a:solidFill>
            <a:round/>
            <a:headEnd/>
            <a:tailEnd type="triangle" w="med" len="med"/>
          </a:ln>
        </p:spPr>
      </p:cxnSp>
      <p:sp>
        <p:nvSpPr>
          <p:cNvPr id="30749" name="角丸四角形 151"/>
          <p:cNvSpPr>
            <a:spLocks noChangeArrowheads="1"/>
          </p:cNvSpPr>
          <p:nvPr/>
        </p:nvSpPr>
        <p:spPr bwMode="auto">
          <a:xfrm>
            <a:off x="7456488" y="2316163"/>
            <a:ext cx="1944687" cy="34925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 cap="rnd" algn="ctr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anchor="ctr"/>
          <a:lstStyle/>
          <a:p>
            <a:r>
              <a:rPr lang="en-US" altLang="ja-JP" sz="12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202.</a:t>
            </a:r>
            <a:r>
              <a:rPr lang="ja-JP" altLang="en-US" sz="12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削除確認ダイアログ</a:t>
            </a:r>
          </a:p>
        </p:txBody>
      </p:sp>
      <p:sp>
        <p:nvSpPr>
          <p:cNvPr id="7" name="角丸四角形 25"/>
          <p:cNvSpPr/>
          <p:nvPr/>
        </p:nvSpPr>
        <p:spPr bwMode="auto">
          <a:xfrm>
            <a:off x="7591425" y="1728788"/>
            <a:ext cx="1946275" cy="34131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altLang="ja-JP" sz="12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200.</a:t>
            </a:r>
            <a:r>
              <a:rPr lang="ja-JP" altLang="en-US" sz="12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カテゴリ一覧画面</a:t>
            </a:r>
            <a:endParaRPr lang="en-US" altLang="ja-JP" sz="1200">
              <a:solidFill>
                <a:srgbClr val="000000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cxnSp>
        <p:nvCxnSpPr>
          <p:cNvPr id="30751" name="直線矢印コネクタ 26"/>
          <p:cNvCxnSpPr>
            <a:cxnSpLocks noChangeShapeType="1"/>
          </p:cNvCxnSpPr>
          <p:nvPr/>
        </p:nvCxnSpPr>
        <p:spPr bwMode="auto">
          <a:xfrm flipV="1">
            <a:off x="6170613" y="1900238"/>
            <a:ext cx="1408112" cy="9525"/>
          </a:xfrm>
          <a:prstGeom prst="straightConnector1">
            <a:avLst/>
          </a:prstGeom>
          <a:noFill/>
          <a:ln w="19050">
            <a:solidFill>
              <a:srgbClr val="92D050"/>
            </a:solidFill>
            <a:round/>
            <a:headEnd/>
            <a:tailEnd type="triangle" w="med" len="med"/>
          </a:ln>
        </p:spPr>
      </p:cxnSp>
      <p:cxnSp>
        <p:nvCxnSpPr>
          <p:cNvPr id="30752" name="カギ線コネクタ 18"/>
          <p:cNvCxnSpPr>
            <a:cxnSpLocks noChangeShapeType="1"/>
            <a:endCxn id="30749" idx="1"/>
          </p:cNvCxnSpPr>
          <p:nvPr/>
        </p:nvCxnSpPr>
        <p:spPr bwMode="auto">
          <a:xfrm>
            <a:off x="6835775" y="1897063"/>
            <a:ext cx="608013" cy="593725"/>
          </a:xfrm>
          <a:prstGeom prst="bentConnector3">
            <a:avLst>
              <a:gd name="adj1" fmla="val -2611"/>
            </a:avLst>
          </a:prstGeom>
          <a:noFill/>
          <a:ln w="19050">
            <a:solidFill>
              <a:srgbClr val="92D050"/>
            </a:solidFill>
            <a:round/>
            <a:headEnd/>
            <a:tailEnd type="triangle" w="med" len="med"/>
          </a:ln>
        </p:spPr>
      </p:cxnSp>
      <p:sp>
        <p:nvSpPr>
          <p:cNvPr id="8" name="角丸四角形 25"/>
          <p:cNvSpPr/>
          <p:nvPr/>
        </p:nvSpPr>
        <p:spPr bwMode="auto">
          <a:xfrm>
            <a:off x="9872663" y="2322513"/>
            <a:ext cx="1946275" cy="34131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altLang="ja-JP" sz="12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200.</a:t>
            </a:r>
            <a:r>
              <a:rPr lang="ja-JP" altLang="en-US" sz="12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カテゴリ一覧画面</a:t>
            </a:r>
            <a:endParaRPr lang="en-US" altLang="ja-JP" sz="1200">
              <a:solidFill>
                <a:srgbClr val="000000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cxnSp>
        <p:nvCxnSpPr>
          <p:cNvPr id="30754" name="直線矢印コネクタ 22"/>
          <p:cNvCxnSpPr>
            <a:cxnSpLocks noChangeShapeType="1"/>
            <a:stCxn id="30749" idx="3"/>
          </p:cNvCxnSpPr>
          <p:nvPr/>
        </p:nvCxnSpPr>
        <p:spPr bwMode="auto">
          <a:xfrm flipV="1">
            <a:off x="9413875" y="2486025"/>
            <a:ext cx="469900" cy="4763"/>
          </a:xfrm>
          <a:prstGeom prst="straightConnector1">
            <a:avLst/>
          </a:prstGeom>
          <a:noFill/>
          <a:ln w="19050">
            <a:solidFill>
              <a:srgbClr val="92D050"/>
            </a:solidFill>
            <a:round/>
            <a:headEnd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6"/>
          <p:cNvSpPr>
            <a:spLocks noGrp="1"/>
          </p:cNvSpPr>
          <p:nvPr>
            <p:ph type="title"/>
          </p:nvPr>
        </p:nvSpPr>
        <p:spPr>
          <a:xfrm>
            <a:off x="0" y="39688"/>
            <a:ext cx="10972800" cy="323850"/>
          </a:xfrm>
        </p:spPr>
        <p:txBody>
          <a:bodyPr/>
          <a:lstStyle/>
          <a:p>
            <a:pPr defTabSz="913965" eaLnBrk="1" hangingPunct="1">
              <a:defRPr/>
            </a:pPr>
            <a:r>
              <a:rPr lang="en-US" altLang="ja-JP" sz="1714" dirty="0" smtClean="0"/>
              <a:t>100.</a:t>
            </a:r>
            <a:r>
              <a:rPr lang="ja-JP" altLang="en-US" sz="1714" dirty="0" smtClean="0"/>
              <a:t>ログイン画面</a:t>
            </a:r>
          </a:p>
        </p:txBody>
      </p:sp>
      <p:sp>
        <p:nvSpPr>
          <p:cNvPr id="32770" name="正方形/長方形 56"/>
          <p:cNvSpPr>
            <a:spLocks noChangeArrowheads="1"/>
          </p:cNvSpPr>
          <p:nvPr/>
        </p:nvSpPr>
        <p:spPr bwMode="auto">
          <a:xfrm>
            <a:off x="977900" y="541338"/>
            <a:ext cx="6327775" cy="5238750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333333"/>
            </a:solidFill>
            <a:round/>
            <a:headEnd/>
            <a:tailEnd/>
          </a:ln>
        </p:spPr>
        <p:txBody>
          <a:bodyPr wrap="none" lIns="65314" tIns="32657" rIns="65314" bIns="32657"/>
          <a:lstStyle/>
          <a:p>
            <a:pPr defTabSz="912813"/>
            <a:r>
              <a:rPr lang="ja-JP" altLang="en-US" sz="1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　</a:t>
            </a:r>
            <a:endParaRPr lang="en-US" altLang="ja-JP" sz="1000">
              <a:solidFill>
                <a:srgbClr val="000000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defTabSz="912813"/>
            <a:endParaRPr lang="en-US" altLang="ja-JP" sz="1000">
              <a:solidFill>
                <a:srgbClr val="000000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defTabSz="912813"/>
            <a:r>
              <a:rPr lang="ja-JP" altLang="en-US" sz="1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　</a:t>
            </a:r>
            <a:endParaRPr lang="en-US" altLang="ja-JP" sz="1000">
              <a:solidFill>
                <a:srgbClr val="000000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graphicFrame>
        <p:nvGraphicFramePr>
          <p:cNvPr id="25" name="Group 116"/>
          <p:cNvGraphicFramePr>
            <a:graphicFrameLocks noGrp="1"/>
          </p:cNvGraphicFramePr>
          <p:nvPr/>
        </p:nvGraphicFramePr>
        <p:xfrm>
          <a:off x="7945438" y="563563"/>
          <a:ext cx="3257550" cy="1873250"/>
        </p:xfrm>
        <a:graphic>
          <a:graphicData uri="http://schemas.openxmlformats.org/drawingml/2006/table">
            <a:tbl>
              <a:tblPr/>
              <a:tblGrid>
                <a:gridCol w="311150"/>
                <a:gridCol w="2946400"/>
              </a:tblGrid>
              <a:tr h="228600">
                <a:tc>
                  <a:txBody>
                    <a:bodyPr/>
                    <a:lstStyle/>
                    <a:p>
                      <a:pPr marL="0" marR="0" lvl="0" indent="0" algn="ctr" defTabSz="12795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No</a:t>
                      </a:r>
                    </a:p>
                  </a:txBody>
                  <a:tcPr marL="51429" marR="25714" marT="32657" marB="326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795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内容</a:t>
                      </a:r>
                    </a:p>
                  </a:txBody>
                  <a:tcPr marL="51429" marR="25714" marT="32657" marB="326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12795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1</a:t>
                      </a:r>
                    </a:p>
                  </a:txBody>
                  <a:tcPr marL="51429" marR="25714" marT="32657" marB="326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1000"/>
                        <a:buFontTx/>
                        <a:buNone/>
                        <a:tabLst/>
                      </a:pPr>
                      <a:r>
                        <a:rPr kumimoji="0" lang="ja-JP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・メールアドレス、パスワード入力欄</a:t>
                      </a:r>
                      <a:endParaRPr kumimoji="0" lang="en-US" altLang="ja-JP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1000"/>
                        <a:buFontTx/>
                        <a:buChar char="•"/>
                        <a:tabLst/>
                      </a:pPr>
                      <a:r>
                        <a:rPr kumimoji="0" lang="en-US" altLang="ja-JP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※</a:t>
                      </a:r>
                      <a:r>
                        <a:rPr kumimoji="0" lang="ja-JP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最大文字数は開発側の仕様に準ずる</a:t>
                      </a:r>
                      <a:endParaRPr kumimoji="0" lang="en-US" altLang="ja-JP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marL="51429" marR="25714" marT="32657" marB="326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4825">
                <a:tc>
                  <a:txBody>
                    <a:bodyPr/>
                    <a:lstStyle/>
                    <a:p>
                      <a:pPr marL="0" marR="0" lvl="0" indent="0" algn="ctr" defTabSz="12795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2</a:t>
                      </a:r>
                    </a:p>
                  </a:txBody>
                  <a:tcPr marL="51429" marR="25714" marT="32657" marB="326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1000"/>
                        <a:buFontTx/>
                        <a:buChar char="•"/>
                        <a:tabLst/>
                      </a:pPr>
                      <a:r>
                        <a:rPr kumimoji="0" lang="ja-JP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クリック で認証</a:t>
                      </a:r>
                      <a:endParaRPr kumimoji="0" lang="en-US" altLang="ja-JP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  <a:p>
                      <a:pPr marL="93663" marR="0" lvl="0" indent="-9366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1000"/>
                        <a:buFontTx/>
                        <a:buNone/>
                        <a:tabLst/>
                      </a:pPr>
                      <a:r>
                        <a:rPr kumimoji="0" lang="ja-JP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　 </a:t>
                      </a:r>
                      <a:r>
                        <a:rPr kumimoji="0" lang="en-US" altLang="ja-JP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- NG</a:t>
                      </a:r>
                      <a:r>
                        <a:rPr kumimoji="0" lang="ja-JP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：ログインエラーを表示</a:t>
                      </a:r>
                      <a:endParaRPr kumimoji="0" lang="en-US" altLang="ja-JP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  <a:p>
                      <a:pPr marL="93663" marR="0" lvl="0" indent="-9366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1000"/>
                        <a:buFontTx/>
                        <a:buNone/>
                        <a:tabLst/>
                      </a:pPr>
                      <a:r>
                        <a:rPr kumimoji="0" lang="ja-JP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　 </a:t>
                      </a:r>
                      <a:r>
                        <a:rPr kumimoji="0" lang="en-US" altLang="ja-JP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- OK</a:t>
                      </a:r>
                      <a:r>
                        <a:rPr kumimoji="0" lang="ja-JP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：「カテゴリー一覧」へ</a:t>
                      </a:r>
                      <a:endParaRPr kumimoji="0" lang="en-US" altLang="ja-JP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marL="51429" marR="25714" marT="32657" marB="326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12795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3</a:t>
                      </a:r>
                    </a:p>
                  </a:txBody>
                  <a:tcPr marL="51429" marR="25714" marT="32657" marB="326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1000"/>
                        <a:buFontTx/>
                        <a:buChar char="•"/>
                        <a:tabLst/>
                      </a:pPr>
                      <a:r>
                        <a:rPr kumimoji="0" lang="ja-JP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エラー時の表示。文言を表示</a:t>
                      </a:r>
                      <a:endParaRPr kumimoji="0" lang="en-US" altLang="ja-JP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marL="51429" marR="25714" marT="32657" marB="326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96888">
                <a:tc>
                  <a:txBody>
                    <a:bodyPr/>
                    <a:lstStyle/>
                    <a:p>
                      <a:pPr marL="0" marR="0" lvl="0" indent="0" algn="ctr" defTabSz="12795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4</a:t>
                      </a:r>
                    </a:p>
                  </a:txBody>
                  <a:tcPr marL="51429" marR="25714" marT="32657" marB="326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12795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1000"/>
                        <a:buFontTx/>
                        <a:buNone/>
                        <a:tabLst/>
                      </a:pPr>
                      <a:r>
                        <a:rPr kumimoji="1" lang="en-US" altLang="ja-JP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Header</a:t>
                      </a:r>
                    </a:p>
                    <a:p>
                      <a:pPr marL="93663" marR="0" lvl="0" indent="-93663" algn="l" defTabSz="12795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1000"/>
                        <a:buFontTx/>
                        <a:buNone/>
                        <a:tabLst/>
                      </a:pPr>
                      <a:endParaRPr kumimoji="1" lang="en-US" altLang="ja-JP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marL="51429" marR="25714" marT="32657" marB="326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32791" name="グループ化 1"/>
          <p:cNvGrpSpPr>
            <a:grpSpLocks/>
          </p:cNvGrpSpPr>
          <p:nvPr/>
        </p:nvGrpSpPr>
        <p:grpSpPr bwMode="auto">
          <a:xfrm>
            <a:off x="2033588" y="1166813"/>
            <a:ext cx="4295775" cy="3506787"/>
            <a:chOff x="3120062" y="1051831"/>
            <a:chExt cx="3452837" cy="2914336"/>
          </a:xfrm>
        </p:grpSpPr>
        <p:sp>
          <p:nvSpPr>
            <p:cNvPr id="32796" name="テキスト ボックス 61"/>
            <p:cNvSpPr txBox="1">
              <a:spLocks noChangeArrowheads="1"/>
            </p:cNvSpPr>
            <p:nvPr/>
          </p:nvSpPr>
          <p:spPr bwMode="auto">
            <a:xfrm>
              <a:off x="3362501" y="2856635"/>
              <a:ext cx="148015" cy="2031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ja-JP" altLang="en-US" sz="1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endParaRPr>
            </a:p>
          </p:txBody>
        </p:sp>
        <p:sp>
          <p:nvSpPr>
            <p:cNvPr id="32797" name="正方形/長方形 9"/>
            <p:cNvSpPr>
              <a:spLocks noChangeArrowheads="1"/>
            </p:cNvSpPr>
            <p:nvPr/>
          </p:nvSpPr>
          <p:spPr bwMode="auto">
            <a:xfrm>
              <a:off x="4062192" y="2819068"/>
              <a:ext cx="2125307" cy="238448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rgbClr val="333333"/>
              </a:solidFill>
              <a:round/>
              <a:headEnd/>
              <a:tailEnd/>
            </a:ln>
          </p:spPr>
          <p:txBody>
            <a:bodyPr wrap="none" lIns="65314" tIns="32657" rIns="65314" bIns="32657"/>
            <a:lstStyle/>
            <a:p>
              <a:pPr defTabSz="912813"/>
              <a:r>
                <a:rPr lang="ja-JP" altLang="en-US" sz="1000">
                  <a:solidFill>
                    <a:srgbClr val="7F7F7F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rPr>
                <a:t>メールアドレスを入力</a:t>
              </a:r>
              <a:endParaRPr lang="en-US" altLang="ja-JP" sz="1000">
                <a:solidFill>
                  <a:srgbClr val="7F7F7F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endParaRPr>
            </a:p>
          </p:txBody>
        </p:sp>
        <p:sp>
          <p:nvSpPr>
            <p:cNvPr id="32798" name="テキスト ボックス 10"/>
            <p:cNvSpPr txBox="1">
              <a:spLocks noChangeArrowheads="1"/>
            </p:cNvSpPr>
            <p:nvPr/>
          </p:nvSpPr>
          <p:spPr bwMode="auto">
            <a:xfrm>
              <a:off x="3362501" y="3198334"/>
              <a:ext cx="148015" cy="2031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ja-JP" altLang="en-US" sz="1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endParaRPr>
            </a:p>
          </p:txBody>
        </p:sp>
        <p:sp>
          <p:nvSpPr>
            <p:cNvPr id="32799" name="正方形/長方形 11"/>
            <p:cNvSpPr>
              <a:spLocks noChangeArrowheads="1"/>
            </p:cNvSpPr>
            <p:nvPr/>
          </p:nvSpPr>
          <p:spPr bwMode="auto">
            <a:xfrm>
              <a:off x="4062192" y="3161196"/>
              <a:ext cx="2125307" cy="238448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rgbClr val="333333"/>
              </a:solidFill>
              <a:round/>
              <a:headEnd/>
              <a:tailEnd/>
            </a:ln>
          </p:spPr>
          <p:txBody>
            <a:bodyPr wrap="none" lIns="65314" tIns="32657" rIns="65314" bIns="32657"/>
            <a:lstStyle/>
            <a:p>
              <a:pPr defTabSz="912813"/>
              <a:r>
                <a:rPr lang="ja-JP" altLang="en-US" sz="1000">
                  <a:solidFill>
                    <a:srgbClr val="7F7F7F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rPr>
                <a:t>パスワードを入力</a:t>
              </a:r>
              <a:endParaRPr lang="en-US" altLang="ja-JP" sz="1000">
                <a:solidFill>
                  <a:srgbClr val="7F7F7F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endParaRPr>
            </a:p>
          </p:txBody>
        </p:sp>
        <p:sp>
          <p:nvSpPr>
            <p:cNvPr id="32800" name="正方形/長方形 15"/>
            <p:cNvSpPr>
              <a:spLocks noChangeArrowheads="1"/>
            </p:cNvSpPr>
            <p:nvPr/>
          </p:nvSpPr>
          <p:spPr bwMode="auto">
            <a:xfrm>
              <a:off x="3358672" y="1051831"/>
              <a:ext cx="3214227" cy="1058080"/>
            </a:xfrm>
            <a:prstGeom prst="rect">
              <a:avLst/>
            </a:prstGeom>
            <a:solidFill>
              <a:srgbClr val="EAEAEA"/>
            </a:solidFill>
            <a:ln w="9525" algn="ctr">
              <a:noFill/>
              <a:round/>
              <a:headEnd/>
              <a:tailEnd/>
            </a:ln>
          </p:spPr>
          <p:txBody>
            <a:bodyPr wrap="none" lIns="65314" tIns="32657" rIns="65314" bIns="32657" anchor="ctr"/>
            <a:lstStyle/>
            <a:p>
              <a:pPr algn="ctr" defTabSz="912813"/>
              <a:r>
                <a:rPr lang="ja-JP" altLang="en-US" sz="2200">
                  <a:solidFill>
                    <a:srgbClr val="000000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rPr>
                <a:t>あなただけの</a:t>
              </a:r>
              <a:r>
                <a:rPr lang="en-US" altLang="ja-JP" sz="2200">
                  <a:solidFill>
                    <a:srgbClr val="000000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rPr>
                <a:t>IKITSUKE</a:t>
              </a:r>
              <a:r>
                <a:rPr lang="ja-JP" altLang="en-US" sz="2200">
                  <a:solidFill>
                    <a:srgbClr val="000000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rPr>
                <a:t>を</a:t>
              </a:r>
            </a:p>
            <a:p>
              <a:pPr algn="ctr" defTabSz="912813"/>
              <a:r>
                <a:rPr lang="ja-JP" altLang="en-US" sz="2200">
                  <a:solidFill>
                    <a:srgbClr val="000000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rPr>
                <a:t>作りませんか？</a:t>
              </a:r>
            </a:p>
          </p:txBody>
        </p:sp>
        <p:sp>
          <p:nvSpPr>
            <p:cNvPr id="21" name="テキスト ボックス 20"/>
            <p:cNvSpPr txBox="1"/>
            <p:nvPr/>
          </p:nvSpPr>
          <p:spPr>
            <a:xfrm>
              <a:off x="3120062" y="2831568"/>
              <a:ext cx="196503" cy="164913"/>
            </a:xfrm>
            <a:prstGeom prst="rect">
              <a:avLst/>
            </a:prstGeom>
            <a:solidFill>
              <a:srgbClr val="FF3399"/>
            </a:solidFill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ja-JP" sz="714" b="1" dirty="0">
                  <a:solidFill>
                    <a:srgbClr val="FFFFFF"/>
                  </a:solidFill>
                  <a:latin typeface="メイリオ" pitchFamily="50" charset="-128"/>
                  <a:ea typeface="メイリオ" pitchFamily="50" charset="-128"/>
                </a:rPr>
                <a:t>1</a:t>
              </a:r>
              <a:endParaRPr lang="ja-JP" altLang="en-US" sz="714" b="1" dirty="0">
                <a:solidFill>
                  <a:srgbClr val="FFFFFF"/>
                </a:solidFill>
                <a:latin typeface="メイリオ" pitchFamily="50" charset="-128"/>
                <a:ea typeface="メイリオ" pitchFamily="50" charset="-128"/>
              </a:endParaRPr>
            </a:p>
          </p:txBody>
        </p:sp>
        <p:sp>
          <p:nvSpPr>
            <p:cNvPr id="32802" name="テキスト ボックス 37"/>
            <p:cNvSpPr txBox="1">
              <a:spLocks noChangeArrowheads="1"/>
            </p:cNvSpPr>
            <p:nvPr/>
          </p:nvSpPr>
          <p:spPr bwMode="auto">
            <a:xfrm>
              <a:off x="3565268" y="2323175"/>
              <a:ext cx="2909743" cy="2046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ja-JP" altLang="en-US" sz="1000" b="1">
                  <a:solidFill>
                    <a:srgbClr val="000000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rPr>
                <a:t>入力された内容が間違っています。再入力をお願いします。</a:t>
              </a:r>
            </a:p>
          </p:txBody>
        </p:sp>
        <p:sp>
          <p:nvSpPr>
            <p:cNvPr id="33" name="AutoShape 384"/>
            <p:cNvSpPr>
              <a:spLocks noChangeArrowheads="1"/>
            </p:cNvSpPr>
            <p:nvPr/>
          </p:nvSpPr>
          <p:spPr bwMode="auto">
            <a:xfrm>
              <a:off x="4223796" y="3609956"/>
              <a:ext cx="1594991" cy="356211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4D4D4D"/>
                </a:gs>
                <a:gs pos="100000">
                  <a:srgbClr val="1C1C1C"/>
                </a:gs>
              </a:gsLst>
              <a:lin ang="5400000" scaled="1"/>
            </a:gradFill>
            <a:ln w="9525" algn="ctr">
              <a:solidFill>
                <a:srgbClr val="33333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defTabSz="913965">
                <a:defRPr/>
              </a:pPr>
              <a:r>
                <a:rPr lang="ja-JP" altLang="en-US" sz="857" dirty="0">
                  <a:solidFill>
                    <a:srgbClr val="F8F8F8"/>
                  </a:solidFill>
                  <a:latin typeface="メイリオ" pitchFamily="50" charset="-128"/>
                  <a:ea typeface="メイリオ" pitchFamily="50" charset="-128"/>
                </a:rPr>
                <a:t>ログイン</a:t>
              </a:r>
            </a:p>
          </p:txBody>
        </p:sp>
        <p:sp>
          <p:nvSpPr>
            <p:cNvPr id="34" name="テキスト ボックス 33"/>
            <p:cNvSpPr txBox="1"/>
            <p:nvPr/>
          </p:nvSpPr>
          <p:spPr>
            <a:xfrm>
              <a:off x="3835894" y="3712861"/>
              <a:ext cx="196503" cy="164913"/>
            </a:xfrm>
            <a:prstGeom prst="rect">
              <a:avLst/>
            </a:prstGeom>
            <a:solidFill>
              <a:srgbClr val="FF3399"/>
            </a:solidFill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ja-JP" sz="714" b="1" dirty="0">
                  <a:solidFill>
                    <a:srgbClr val="FFFFFF"/>
                  </a:solidFill>
                  <a:latin typeface="メイリオ" pitchFamily="50" charset="-128"/>
                  <a:ea typeface="メイリオ" pitchFamily="50" charset="-128"/>
                </a:rPr>
                <a:t>2</a:t>
              </a:r>
            </a:p>
          </p:txBody>
        </p:sp>
      </p:grpSp>
      <p:sp>
        <p:nvSpPr>
          <p:cNvPr id="31" name="テキスト ボックス 30"/>
          <p:cNvSpPr txBox="1"/>
          <p:nvPr/>
        </p:nvSpPr>
        <p:spPr>
          <a:xfrm>
            <a:off x="2057400" y="2698750"/>
            <a:ext cx="247650" cy="203200"/>
          </a:xfrm>
          <a:prstGeom prst="rect">
            <a:avLst/>
          </a:prstGeom>
          <a:solidFill>
            <a:srgbClr val="FF3399"/>
          </a:solidFill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ja-JP" sz="714" b="1" dirty="0">
                <a:solidFill>
                  <a:srgbClr val="FFFFFF"/>
                </a:solidFill>
                <a:latin typeface="メイリオ" pitchFamily="50" charset="-128"/>
                <a:ea typeface="メイリオ" pitchFamily="50" charset="-128"/>
              </a:rPr>
              <a:t>3</a:t>
            </a:r>
            <a:endParaRPr lang="ja-JP" altLang="en-US" sz="714" b="1" dirty="0">
              <a:solidFill>
                <a:srgbClr val="FFFFFF"/>
              </a:solidFill>
              <a:latin typeface="メイリオ" pitchFamily="50" charset="-128"/>
              <a:ea typeface="メイリオ" pitchFamily="50" charset="-128"/>
            </a:endParaRPr>
          </a:p>
        </p:txBody>
      </p:sp>
      <p:sp>
        <p:nvSpPr>
          <p:cNvPr id="32793" name="Rectangle 35"/>
          <p:cNvSpPr>
            <a:spLocks noChangeArrowheads="1"/>
          </p:cNvSpPr>
          <p:nvPr/>
        </p:nvSpPr>
        <p:spPr bwMode="auto">
          <a:xfrm>
            <a:off x="1009650" y="520700"/>
            <a:ext cx="6321425" cy="6143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32794" name="Rectangle 36"/>
          <p:cNvSpPr>
            <a:spLocks noChangeArrowheads="1"/>
          </p:cNvSpPr>
          <p:nvPr/>
        </p:nvSpPr>
        <p:spPr bwMode="auto">
          <a:xfrm>
            <a:off x="1206500" y="677863"/>
            <a:ext cx="1425575" cy="3397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/>
              <a:t>IKITSUKE</a:t>
            </a:r>
          </a:p>
        </p:txBody>
      </p:sp>
      <p:sp>
        <p:nvSpPr>
          <p:cNvPr id="32795" name="テキスト ボックス 30"/>
          <p:cNvSpPr txBox="1">
            <a:spLocks noChangeArrowheads="1"/>
          </p:cNvSpPr>
          <p:nvPr/>
        </p:nvSpPr>
        <p:spPr bwMode="auto">
          <a:xfrm>
            <a:off x="855663" y="463550"/>
            <a:ext cx="244475" cy="198438"/>
          </a:xfrm>
          <a:prstGeom prst="rect">
            <a:avLst/>
          </a:prstGeom>
          <a:solidFill>
            <a:srgbClr val="FF3399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ja-JP" sz="700" b="1">
                <a:solidFill>
                  <a:srgbClr val="FFFFFF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正方形/長方形 99"/>
          <p:cNvSpPr/>
          <p:nvPr/>
        </p:nvSpPr>
        <p:spPr>
          <a:xfrm>
            <a:off x="1670050" y="412750"/>
            <a:ext cx="6608763" cy="482917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 sz="1286" dirty="0"/>
          </a:p>
        </p:txBody>
      </p:sp>
      <p:sp>
        <p:nvSpPr>
          <p:cNvPr id="101" name="正方形/長方形 100"/>
          <p:cNvSpPr/>
          <p:nvPr/>
        </p:nvSpPr>
        <p:spPr>
          <a:xfrm>
            <a:off x="1677988" y="854075"/>
            <a:ext cx="6608762" cy="57689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 sz="643" dirty="0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7BA029BD-9146-48DA-960E-9D8B437D85F3}" type="datetime1">
              <a:rPr lang="ja-JP" altLang="en-US" smtClean="0">
                <a:solidFill>
                  <a:schemeClr val="tx1"/>
                </a:solidFill>
              </a:rPr>
              <a:pPr>
                <a:defRPr/>
              </a:pPr>
              <a:t>2014/12/5</a:t>
            </a:fld>
            <a:endParaRPr lang="en-US" altLang="ja-JP">
              <a:solidFill>
                <a:schemeClr val="tx1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39688"/>
            <a:ext cx="10972800" cy="323850"/>
          </a:xfrm>
        </p:spPr>
        <p:txBody>
          <a:bodyPr/>
          <a:lstStyle/>
          <a:p>
            <a:pPr defTabSz="913965">
              <a:defRPr/>
            </a:pPr>
            <a:r>
              <a:rPr lang="en-US" altLang="ja-JP" sz="1714" dirty="0" smtClean="0"/>
              <a:t>200.</a:t>
            </a:r>
            <a:r>
              <a:rPr lang="ja-JP" altLang="en-US" sz="1714" dirty="0" smtClean="0"/>
              <a:t>カテゴリ一覧画面</a:t>
            </a:r>
            <a:endParaRPr lang="en-US" altLang="ja-JP" sz="1714" dirty="0" smtClean="0"/>
          </a:p>
        </p:txBody>
      </p:sp>
      <p:graphicFrame>
        <p:nvGraphicFramePr>
          <p:cNvPr id="34872" name="Group 56"/>
          <p:cNvGraphicFramePr>
            <a:graphicFrameLocks noGrp="1"/>
          </p:cNvGraphicFramePr>
          <p:nvPr/>
        </p:nvGraphicFramePr>
        <p:xfrm>
          <a:off x="8435975" y="447675"/>
          <a:ext cx="2178050" cy="936625"/>
        </p:xfrm>
        <a:graphic>
          <a:graphicData uri="http://schemas.openxmlformats.org/drawingml/2006/table">
            <a:tbl>
              <a:tblPr/>
              <a:tblGrid>
                <a:gridCol w="209550"/>
                <a:gridCol w="1968500"/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12795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No</a:t>
                      </a:r>
                    </a:p>
                  </a:txBody>
                  <a:tcPr marL="51429" marR="25714" marT="32657" marB="326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795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内容</a:t>
                      </a:r>
                    </a:p>
                  </a:txBody>
                  <a:tcPr marL="51429" marR="25714" marT="32657" marB="326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</a:tr>
              <a:tr h="319088">
                <a:tc>
                  <a:txBody>
                    <a:bodyPr/>
                    <a:lstStyle/>
                    <a:p>
                      <a:pPr marL="0" marR="0" lvl="0" indent="0" algn="ctr" defTabSz="12795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1</a:t>
                      </a:r>
                    </a:p>
                  </a:txBody>
                  <a:tcPr marL="51429" marR="25714" marT="32657" marB="326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ja-JP" altLang="en-US" sz="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ボタン押下でログアウト</a:t>
                      </a:r>
                    </a:p>
                    <a:p>
                      <a:pPr marL="93663" marR="0" lvl="0" indent="-9366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n-US" altLang="ja-JP" sz="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100.</a:t>
                      </a:r>
                      <a:r>
                        <a:rPr kumimoji="0" lang="ja-JP" altLang="en-US" sz="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ログイン画面へ遷移</a:t>
                      </a:r>
                    </a:p>
                  </a:txBody>
                  <a:tcPr marL="51429" marR="25714" marT="32657" marB="326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61938">
                <a:tc>
                  <a:txBody>
                    <a:bodyPr/>
                    <a:lstStyle/>
                    <a:p>
                      <a:pPr marL="0" marR="0" lvl="0" indent="0" algn="ctr" defTabSz="12795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2</a:t>
                      </a:r>
                    </a:p>
                  </a:txBody>
                  <a:tcPr marL="51429" marR="25714" marT="32657" marB="326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ja-JP" altLang="en-US" sz="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ボタンクリックで</a:t>
                      </a:r>
                      <a:r>
                        <a:rPr kumimoji="0" lang="en-US" altLang="ja-JP" sz="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201.</a:t>
                      </a:r>
                      <a:r>
                        <a:rPr kumimoji="0" lang="ja-JP" altLang="en-US" sz="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編集ダイアログ表示</a:t>
                      </a:r>
                      <a:endParaRPr kumimoji="0" lang="en-US" altLang="ja-JP" sz="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marL="51429" marR="25714" marT="32657" marB="326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98438">
                <a:tc>
                  <a:txBody>
                    <a:bodyPr/>
                    <a:lstStyle/>
                    <a:p>
                      <a:pPr marL="0" marR="0" lvl="0" indent="0" algn="ctr" defTabSz="12795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3</a:t>
                      </a:r>
                    </a:p>
                  </a:txBody>
                  <a:tcPr marL="51429" marR="25714" marT="32657" marB="326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ja-JP" altLang="en-US" sz="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ボタンクリックで</a:t>
                      </a:r>
                      <a:r>
                        <a:rPr kumimoji="0" lang="en-US" altLang="ja-JP" sz="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300.</a:t>
                      </a:r>
                      <a:r>
                        <a:rPr kumimoji="0" lang="ja-JP" altLang="en-US" sz="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行きつけ一覧画面に遷移</a:t>
                      </a:r>
                      <a:endParaRPr kumimoji="0" lang="en-US" altLang="ja-JP" sz="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marL="51429" marR="25714" marT="32657" marB="326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6" name="角丸四角形 75"/>
          <p:cNvSpPr/>
          <p:nvPr/>
        </p:nvSpPr>
        <p:spPr bwMode="auto">
          <a:xfrm>
            <a:off x="2720975" y="1882775"/>
            <a:ext cx="1543050" cy="51911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750" dirty="0">
                <a:latin typeface="+mn-lt"/>
                <a:ea typeface="+mn-ea"/>
              </a:rPr>
              <a:t>BAR</a:t>
            </a:r>
            <a:endParaRPr lang="ja-JP" altLang="en-US" sz="750" dirty="0">
              <a:latin typeface="+mn-lt"/>
              <a:ea typeface="+mn-ea"/>
            </a:endParaRPr>
          </a:p>
        </p:txBody>
      </p:sp>
      <p:sp>
        <p:nvSpPr>
          <p:cNvPr id="77" name="角丸四角形 76"/>
          <p:cNvSpPr/>
          <p:nvPr/>
        </p:nvSpPr>
        <p:spPr bwMode="auto">
          <a:xfrm>
            <a:off x="5645150" y="1882775"/>
            <a:ext cx="1543050" cy="51911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750" dirty="0">
                <a:latin typeface="+mn-lt"/>
                <a:ea typeface="+mn-ea"/>
              </a:rPr>
              <a:t>猫カフェ</a:t>
            </a:r>
          </a:p>
        </p:txBody>
      </p:sp>
      <p:sp>
        <p:nvSpPr>
          <p:cNvPr id="79" name="角丸四角形 78"/>
          <p:cNvSpPr/>
          <p:nvPr/>
        </p:nvSpPr>
        <p:spPr bwMode="auto">
          <a:xfrm>
            <a:off x="5645150" y="3062288"/>
            <a:ext cx="1543050" cy="512762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 w="12700">
            <a:solidFill>
              <a:schemeClr val="tx1"/>
            </a:solidFill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 sz="750" dirty="0">
              <a:latin typeface="+mn-lt"/>
              <a:ea typeface="+mn-ea"/>
            </a:endParaRPr>
          </a:p>
        </p:txBody>
      </p:sp>
      <p:sp>
        <p:nvSpPr>
          <p:cNvPr id="81" name="角丸四角形 80"/>
          <p:cNvSpPr/>
          <p:nvPr/>
        </p:nvSpPr>
        <p:spPr bwMode="auto">
          <a:xfrm>
            <a:off x="5645150" y="4238625"/>
            <a:ext cx="1543050" cy="515938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 w="12700">
            <a:solidFill>
              <a:schemeClr val="tx1"/>
            </a:solidFill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 sz="750" dirty="0">
              <a:latin typeface="+mn-lt"/>
              <a:ea typeface="+mn-ea"/>
            </a:endParaRPr>
          </a:p>
        </p:txBody>
      </p:sp>
      <p:sp>
        <p:nvSpPr>
          <p:cNvPr id="84" name="角丸四角形 83"/>
          <p:cNvSpPr/>
          <p:nvPr/>
        </p:nvSpPr>
        <p:spPr bwMode="auto">
          <a:xfrm>
            <a:off x="2716213" y="4238625"/>
            <a:ext cx="1543050" cy="515938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 w="12700">
            <a:solidFill>
              <a:schemeClr val="tx1"/>
            </a:solidFill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750" dirty="0">
              <a:latin typeface="+mn-lt"/>
              <a:ea typeface="+mn-ea"/>
            </a:endParaRPr>
          </a:p>
        </p:txBody>
      </p:sp>
      <p:sp>
        <p:nvSpPr>
          <p:cNvPr id="29" name="角丸四角形 28"/>
          <p:cNvSpPr/>
          <p:nvPr/>
        </p:nvSpPr>
        <p:spPr bwMode="auto">
          <a:xfrm>
            <a:off x="2716213" y="3060700"/>
            <a:ext cx="1543050" cy="514350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 w="12700">
            <a:solidFill>
              <a:schemeClr val="tx1"/>
            </a:solidFill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 sz="750" dirty="0">
              <a:latin typeface="+mn-lt"/>
              <a:ea typeface="+mn-ea"/>
            </a:endParaRPr>
          </a:p>
        </p:txBody>
      </p:sp>
      <p:sp>
        <p:nvSpPr>
          <p:cNvPr id="34844" name="テキスト ボックス 5"/>
          <p:cNvSpPr txBox="1">
            <a:spLocks noChangeArrowheads="1"/>
          </p:cNvSpPr>
          <p:nvPr/>
        </p:nvSpPr>
        <p:spPr bwMode="auto">
          <a:xfrm>
            <a:off x="1666875" y="398463"/>
            <a:ext cx="19859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ja-JP"/>
              <a:t>IKITSUKE</a:t>
            </a:r>
          </a:p>
        </p:txBody>
      </p:sp>
      <p:sp>
        <p:nvSpPr>
          <p:cNvPr id="30" name="角丸四角形 29"/>
          <p:cNvSpPr/>
          <p:nvPr/>
        </p:nvSpPr>
        <p:spPr bwMode="auto">
          <a:xfrm>
            <a:off x="4319588" y="2232025"/>
            <a:ext cx="301625" cy="15398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  <a:round/>
            <a:headEnd type="none" w="med" len="med"/>
            <a:tailEnd type="none" w="med" len="med"/>
          </a:ln>
          <a:effectLst/>
        </p:spPr>
        <p:txBody>
          <a:bodyPr wrap="none" lIns="36000" rIns="36000" anchor="ctr"/>
          <a:lstStyle/>
          <a:p>
            <a:pPr algn="ctr">
              <a:defRPr/>
            </a:pPr>
            <a:r>
              <a:rPr lang="ja-JP" altLang="en-US" sz="800"/>
              <a:t>編集</a:t>
            </a:r>
          </a:p>
        </p:txBody>
      </p:sp>
      <p:sp>
        <p:nvSpPr>
          <p:cNvPr id="31" name="角丸四角形 30"/>
          <p:cNvSpPr/>
          <p:nvPr/>
        </p:nvSpPr>
        <p:spPr bwMode="auto">
          <a:xfrm>
            <a:off x="2716213" y="5367338"/>
            <a:ext cx="1543050" cy="515937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 w="12700">
            <a:solidFill>
              <a:schemeClr val="tx1"/>
            </a:solidFill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 sz="750" dirty="0">
              <a:latin typeface="+mn-lt"/>
              <a:ea typeface="+mn-ea"/>
            </a:endParaRPr>
          </a:p>
        </p:txBody>
      </p:sp>
      <p:sp>
        <p:nvSpPr>
          <p:cNvPr id="32" name="角丸四角形 31"/>
          <p:cNvSpPr/>
          <p:nvPr/>
        </p:nvSpPr>
        <p:spPr bwMode="auto">
          <a:xfrm>
            <a:off x="5645150" y="5367338"/>
            <a:ext cx="1543050" cy="515937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 w="12700">
            <a:solidFill>
              <a:schemeClr val="tx1"/>
            </a:solidFill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 sz="750" dirty="0">
              <a:latin typeface="+mn-lt"/>
              <a:ea typeface="+mn-ea"/>
            </a:endParaRPr>
          </a:p>
        </p:txBody>
      </p:sp>
      <p:sp>
        <p:nvSpPr>
          <p:cNvPr id="34848" name="テキスト ボックス 7"/>
          <p:cNvSpPr txBox="1">
            <a:spLocks noChangeArrowheads="1"/>
          </p:cNvSpPr>
          <p:nvPr/>
        </p:nvSpPr>
        <p:spPr bwMode="auto">
          <a:xfrm>
            <a:off x="1944688" y="955675"/>
            <a:ext cx="28829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ja-JP" altLang="en-US" sz="1000"/>
              <a:t>カテゴリを編集して行きつけをまとめよう！</a:t>
            </a:r>
          </a:p>
        </p:txBody>
      </p:sp>
      <p:sp>
        <p:nvSpPr>
          <p:cNvPr id="34849" name="テキスト ボックス 48"/>
          <p:cNvSpPr txBox="1">
            <a:spLocks noChangeArrowheads="1"/>
          </p:cNvSpPr>
          <p:nvPr/>
        </p:nvSpPr>
        <p:spPr bwMode="auto">
          <a:xfrm>
            <a:off x="2590800" y="1762125"/>
            <a:ext cx="255588" cy="246063"/>
          </a:xfrm>
          <a:prstGeom prst="rect">
            <a:avLst/>
          </a:prstGeom>
          <a:solidFill>
            <a:srgbClr val="FF3399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ja-JP" sz="1000" b="1">
                <a:solidFill>
                  <a:schemeClr val="bg1"/>
                </a:solidFill>
              </a:rPr>
              <a:t>3</a:t>
            </a:r>
            <a:endParaRPr lang="ja-JP" altLang="en-US" sz="1000" b="1">
              <a:solidFill>
                <a:schemeClr val="bg1"/>
              </a:solidFill>
            </a:endParaRPr>
          </a:p>
        </p:txBody>
      </p:sp>
      <p:sp>
        <p:nvSpPr>
          <p:cNvPr id="34850" name="テキスト ボックス 49"/>
          <p:cNvSpPr txBox="1">
            <a:spLocks noChangeArrowheads="1"/>
          </p:cNvSpPr>
          <p:nvPr/>
        </p:nvSpPr>
        <p:spPr bwMode="auto">
          <a:xfrm>
            <a:off x="7204075" y="2019300"/>
            <a:ext cx="255588" cy="246063"/>
          </a:xfrm>
          <a:prstGeom prst="rect">
            <a:avLst/>
          </a:prstGeom>
          <a:solidFill>
            <a:srgbClr val="FF3399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ja-JP" sz="1000" b="1">
                <a:solidFill>
                  <a:schemeClr val="bg1"/>
                </a:solidFill>
              </a:rPr>
              <a:t>2</a:t>
            </a:r>
            <a:endParaRPr lang="ja-JP" altLang="en-US" sz="1000" b="1">
              <a:solidFill>
                <a:schemeClr val="bg1"/>
              </a:solidFill>
            </a:endParaRPr>
          </a:p>
        </p:txBody>
      </p:sp>
      <p:sp>
        <p:nvSpPr>
          <p:cNvPr id="4" name="角丸四角形 29"/>
          <p:cNvSpPr/>
          <p:nvPr/>
        </p:nvSpPr>
        <p:spPr bwMode="auto">
          <a:xfrm>
            <a:off x="4298950" y="3386138"/>
            <a:ext cx="301625" cy="153987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  <a:round/>
            <a:headEnd type="none" w="med" len="med"/>
            <a:tailEnd type="none" w="med" len="med"/>
          </a:ln>
          <a:effectLst/>
        </p:spPr>
        <p:txBody>
          <a:bodyPr wrap="none" lIns="36000" rIns="36000" anchor="ctr"/>
          <a:lstStyle/>
          <a:p>
            <a:pPr algn="ctr">
              <a:defRPr/>
            </a:pPr>
            <a:r>
              <a:rPr lang="ja-JP" altLang="en-US" sz="800"/>
              <a:t>編集</a:t>
            </a:r>
          </a:p>
        </p:txBody>
      </p:sp>
      <p:sp>
        <p:nvSpPr>
          <p:cNvPr id="5" name="角丸四角形 29"/>
          <p:cNvSpPr/>
          <p:nvPr/>
        </p:nvSpPr>
        <p:spPr bwMode="auto">
          <a:xfrm>
            <a:off x="4310063" y="4579938"/>
            <a:ext cx="301625" cy="153987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  <a:round/>
            <a:headEnd type="none" w="med" len="med"/>
            <a:tailEnd type="none" w="med" len="med"/>
          </a:ln>
          <a:effectLst/>
        </p:spPr>
        <p:txBody>
          <a:bodyPr wrap="none" lIns="36000" rIns="36000" anchor="ctr"/>
          <a:lstStyle/>
          <a:p>
            <a:pPr algn="ctr">
              <a:defRPr/>
            </a:pPr>
            <a:r>
              <a:rPr lang="ja-JP" altLang="en-US" sz="800"/>
              <a:t>編集</a:t>
            </a:r>
          </a:p>
        </p:txBody>
      </p:sp>
      <p:sp>
        <p:nvSpPr>
          <p:cNvPr id="6" name="角丸四角形 29"/>
          <p:cNvSpPr/>
          <p:nvPr/>
        </p:nvSpPr>
        <p:spPr bwMode="auto">
          <a:xfrm>
            <a:off x="4337050" y="5718175"/>
            <a:ext cx="301625" cy="15398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  <a:round/>
            <a:headEnd type="none" w="med" len="med"/>
            <a:tailEnd type="none" w="med" len="med"/>
          </a:ln>
          <a:effectLst/>
        </p:spPr>
        <p:txBody>
          <a:bodyPr wrap="none" lIns="36000" rIns="36000" anchor="ctr"/>
          <a:lstStyle/>
          <a:p>
            <a:pPr algn="ctr">
              <a:defRPr/>
            </a:pPr>
            <a:r>
              <a:rPr lang="ja-JP" altLang="en-US" sz="800"/>
              <a:t>編集</a:t>
            </a:r>
          </a:p>
        </p:txBody>
      </p:sp>
      <p:sp>
        <p:nvSpPr>
          <p:cNvPr id="7" name="角丸四角形 29"/>
          <p:cNvSpPr/>
          <p:nvPr/>
        </p:nvSpPr>
        <p:spPr bwMode="auto">
          <a:xfrm>
            <a:off x="7288213" y="2243138"/>
            <a:ext cx="301625" cy="153987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  <a:round/>
            <a:headEnd type="none" w="med" len="med"/>
            <a:tailEnd type="none" w="med" len="med"/>
          </a:ln>
          <a:effectLst/>
        </p:spPr>
        <p:txBody>
          <a:bodyPr wrap="none" lIns="36000" rIns="36000" anchor="ctr"/>
          <a:lstStyle/>
          <a:p>
            <a:pPr algn="ctr">
              <a:defRPr/>
            </a:pPr>
            <a:r>
              <a:rPr lang="ja-JP" altLang="en-US" sz="800"/>
              <a:t>編集</a:t>
            </a:r>
          </a:p>
        </p:txBody>
      </p:sp>
      <p:sp>
        <p:nvSpPr>
          <p:cNvPr id="8" name="角丸四角形 29"/>
          <p:cNvSpPr/>
          <p:nvPr/>
        </p:nvSpPr>
        <p:spPr bwMode="auto">
          <a:xfrm>
            <a:off x="7291388" y="3421063"/>
            <a:ext cx="301625" cy="153987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  <a:round/>
            <a:headEnd type="none" w="med" len="med"/>
            <a:tailEnd type="none" w="med" len="med"/>
          </a:ln>
          <a:effectLst/>
        </p:spPr>
        <p:txBody>
          <a:bodyPr wrap="none" lIns="36000" rIns="36000" anchor="ctr"/>
          <a:lstStyle/>
          <a:p>
            <a:pPr algn="ctr">
              <a:defRPr/>
            </a:pPr>
            <a:r>
              <a:rPr lang="ja-JP" altLang="en-US" sz="800"/>
              <a:t>編集</a:t>
            </a:r>
          </a:p>
        </p:txBody>
      </p:sp>
      <p:sp>
        <p:nvSpPr>
          <p:cNvPr id="9" name="角丸四角形 29"/>
          <p:cNvSpPr/>
          <p:nvPr/>
        </p:nvSpPr>
        <p:spPr bwMode="auto">
          <a:xfrm>
            <a:off x="7296150" y="4591050"/>
            <a:ext cx="301625" cy="15398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  <a:round/>
            <a:headEnd type="none" w="med" len="med"/>
            <a:tailEnd type="none" w="med" len="med"/>
          </a:ln>
          <a:effectLst/>
        </p:spPr>
        <p:txBody>
          <a:bodyPr wrap="none" lIns="36000" rIns="36000" anchor="ctr"/>
          <a:lstStyle/>
          <a:p>
            <a:pPr algn="ctr">
              <a:defRPr/>
            </a:pPr>
            <a:r>
              <a:rPr lang="ja-JP" altLang="en-US" sz="800"/>
              <a:t>編集</a:t>
            </a:r>
          </a:p>
        </p:txBody>
      </p:sp>
      <p:sp>
        <p:nvSpPr>
          <p:cNvPr id="10" name="角丸四角形 29"/>
          <p:cNvSpPr/>
          <p:nvPr/>
        </p:nvSpPr>
        <p:spPr bwMode="auto">
          <a:xfrm>
            <a:off x="7273925" y="5729288"/>
            <a:ext cx="301625" cy="153987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  <a:round/>
            <a:headEnd type="none" w="med" len="med"/>
            <a:tailEnd type="none" w="med" len="med"/>
          </a:ln>
          <a:effectLst/>
        </p:spPr>
        <p:txBody>
          <a:bodyPr wrap="none" lIns="36000" rIns="36000" anchor="ctr"/>
          <a:lstStyle/>
          <a:p>
            <a:pPr algn="ctr">
              <a:defRPr/>
            </a:pPr>
            <a:r>
              <a:rPr lang="ja-JP" altLang="en-US" sz="800"/>
              <a:t>編集</a:t>
            </a:r>
          </a:p>
        </p:txBody>
      </p:sp>
      <p:sp>
        <p:nvSpPr>
          <p:cNvPr id="34858" name="Rectangle 53"/>
          <p:cNvSpPr>
            <a:spLocks noChangeArrowheads="1"/>
          </p:cNvSpPr>
          <p:nvPr/>
        </p:nvSpPr>
        <p:spPr bwMode="auto">
          <a:xfrm>
            <a:off x="7331075" y="417513"/>
            <a:ext cx="938213" cy="4413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ja-JP" altLang="en-US"/>
              <a:t>ログアウト</a:t>
            </a:r>
          </a:p>
        </p:txBody>
      </p:sp>
      <p:sp>
        <p:nvSpPr>
          <p:cNvPr id="34859" name="テキスト ボックス 47"/>
          <p:cNvSpPr txBox="1">
            <a:spLocks noChangeArrowheads="1"/>
          </p:cNvSpPr>
          <p:nvPr/>
        </p:nvSpPr>
        <p:spPr bwMode="auto">
          <a:xfrm>
            <a:off x="7156450" y="271463"/>
            <a:ext cx="254000" cy="244475"/>
          </a:xfrm>
          <a:prstGeom prst="rect">
            <a:avLst/>
          </a:prstGeom>
          <a:solidFill>
            <a:srgbClr val="FF3399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ja-JP" sz="1000" b="1">
                <a:solidFill>
                  <a:schemeClr val="bg1"/>
                </a:solidFill>
              </a:rPr>
              <a:t>1</a:t>
            </a:r>
            <a:endParaRPr lang="ja-JP" altLang="en-US" sz="1000" b="1">
              <a:solidFill>
                <a:schemeClr val="bg1"/>
              </a:solidFill>
            </a:endParaRPr>
          </a:p>
        </p:txBody>
      </p:sp>
      <p:sp>
        <p:nvSpPr>
          <p:cNvPr id="34860" name="Rectangle 57"/>
          <p:cNvSpPr>
            <a:spLocks noChangeArrowheads="1"/>
          </p:cNvSpPr>
          <p:nvPr/>
        </p:nvSpPr>
        <p:spPr bwMode="auto">
          <a:xfrm>
            <a:off x="1671638" y="6235700"/>
            <a:ext cx="6613525" cy="3857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/>
              <a:t>copyright~~~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正方形/長方形 99"/>
          <p:cNvSpPr/>
          <p:nvPr/>
        </p:nvSpPr>
        <p:spPr>
          <a:xfrm>
            <a:off x="1670050" y="412750"/>
            <a:ext cx="6608763" cy="482917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 sz="1286" dirty="0"/>
          </a:p>
        </p:txBody>
      </p:sp>
      <p:sp>
        <p:nvSpPr>
          <p:cNvPr id="101" name="正方形/長方形 100"/>
          <p:cNvSpPr/>
          <p:nvPr/>
        </p:nvSpPr>
        <p:spPr>
          <a:xfrm>
            <a:off x="1677988" y="854075"/>
            <a:ext cx="6608762" cy="57689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 sz="643" dirty="0"/>
          </a:p>
        </p:txBody>
      </p:sp>
      <p:sp>
        <p:nvSpPr>
          <p:cNvPr id="3" name="日付プレースホルダ 2"/>
          <p:cNvSpPr txBox="1">
            <a:spLocks noGrp="1"/>
          </p:cNvSpPr>
          <p:nvPr/>
        </p:nvSpPr>
        <p:spPr bwMode="auto">
          <a:xfrm>
            <a:off x="217488" y="6586538"/>
            <a:ext cx="2846387" cy="13493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28016" tIns="64008" rIns="128016" bIns="640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7BA029BD-9146-48DA-960E-9D8B437D85F3}" type="datetime1">
              <a:rPr kumimoji="0" lang="ja-JP" altLang="en-US" sz="714">
                <a:latin typeface="+mn-lt"/>
                <a:ea typeface="+mn-ea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2014/12/5</a:t>
            </a:fld>
            <a:endParaRPr kumimoji="0" lang="en-US" altLang="ja-JP" sz="714">
              <a:latin typeface="+mn-lt"/>
              <a:ea typeface="+mn-ea"/>
            </a:endParaRPr>
          </a:p>
        </p:txBody>
      </p:sp>
      <p:sp>
        <p:nvSpPr>
          <p:cNvPr id="35844" name="タイトル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ja-JP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201.</a:t>
            </a:r>
            <a:r>
              <a:rPr lang="ja-JP" altLang="en-US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カテゴリ名編集画面</a:t>
            </a:r>
            <a:endParaRPr lang="en-US" altLang="ja-JP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graphicFrame>
        <p:nvGraphicFramePr>
          <p:cNvPr id="35899" name="Group 59"/>
          <p:cNvGraphicFramePr>
            <a:graphicFrameLocks noGrp="1"/>
          </p:cNvGraphicFramePr>
          <p:nvPr/>
        </p:nvGraphicFramePr>
        <p:xfrm>
          <a:off x="8435975" y="447675"/>
          <a:ext cx="2178050" cy="1236663"/>
        </p:xfrm>
        <a:graphic>
          <a:graphicData uri="http://schemas.openxmlformats.org/drawingml/2006/table">
            <a:tbl>
              <a:tblPr/>
              <a:tblGrid>
                <a:gridCol w="209550"/>
                <a:gridCol w="1968500"/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12795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No</a:t>
                      </a:r>
                    </a:p>
                  </a:txBody>
                  <a:tcPr marL="51429" marR="25714" marT="32657" marB="326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795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marL="51429" marR="25714" marT="32657" marB="326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</a:tr>
              <a:tr h="319088">
                <a:tc>
                  <a:txBody>
                    <a:bodyPr/>
                    <a:lstStyle/>
                    <a:p>
                      <a:pPr marL="0" marR="0" lvl="0" indent="0" algn="ctr" defTabSz="12795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1</a:t>
                      </a:r>
                    </a:p>
                  </a:txBody>
                  <a:tcPr marL="51429" marR="25714" marT="32657" marB="326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ja-JP" altLang="en-US" sz="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カテゴリ名入力エリア</a:t>
                      </a:r>
                    </a:p>
                    <a:p>
                      <a:pPr marL="93663" marR="0" lvl="0" indent="-9366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ja-JP" altLang="en-US" sz="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既に名称がある場合はあらかじめ入力しておく</a:t>
                      </a:r>
                      <a:endParaRPr kumimoji="0" lang="en-US" altLang="ja-JP" sz="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marL="51429" marR="25714" marT="32657" marB="326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61938">
                <a:tc>
                  <a:txBody>
                    <a:bodyPr/>
                    <a:lstStyle/>
                    <a:p>
                      <a:pPr marL="0" marR="0" lvl="0" indent="0" algn="ctr" defTabSz="12795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2</a:t>
                      </a:r>
                    </a:p>
                  </a:txBody>
                  <a:tcPr marL="51429" marR="25714" marT="32657" marB="326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ja-JP" altLang="en-US" sz="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ボタンクリックで保存ダイアログ表示</a:t>
                      </a:r>
                    </a:p>
                    <a:p>
                      <a:pPr marL="93663" marR="0" lvl="0" indent="-9366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ja-JP" altLang="en-US" sz="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確認ダイアログを閉じ、画面を再描画</a:t>
                      </a:r>
                    </a:p>
                  </a:txBody>
                  <a:tcPr marL="51429" marR="25714" marT="32657" marB="326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98438">
                <a:tc>
                  <a:txBody>
                    <a:bodyPr/>
                    <a:lstStyle/>
                    <a:p>
                      <a:pPr marL="0" marR="0" lvl="0" indent="0" algn="ctr" defTabSz="12795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3</a:t>
                      </a:r>
                    </a:p>
                  </a:txBody>
                  <a:tcPr marL="51429" marR="25714" marT="32657" marB="326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ja-JP" altLang="en-US" sz="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ボタンクリックで削除確認ダイアログ</a:t>
                      </a:r>
                    </a:p>
                    <a:p>
                      <a:pPr marL="93663" marR="0" lvl="0" indent="-9366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ja-JP" altLang="en-US" sz="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編集ダイアログは閉じない</a:t>
                      </a:r>
                    </a:p>
                  </a:txBody>
                  <a:tcPr marL="51429" marR="25714" marT="32657" marB="326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98438">
                <a:tc>
                  <a:txBody>
                    <a:bodyPr/>
                    <a:lstStyle/>
                    <a:p>
                      <a:pPr marL="0" marR="0" lvl="0" indent="0" algn="ctr" defTabSz="12795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4</a:t>
                      </a:r>
                    </a:p>
                  </a:txBody>
                  <a:tcPr marL="51429" marR="25714" marT="32657" marB="326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ja-JP" altLang="en-US" sz="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ボタンクリックでダイアログを閉じる</a:t>
                      </a:r>
                    </a:p>
                    <a:p>
                      <a:pPr marL="93663" marR="0" lvl="0" indent="-9366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ja-JP" altLang="en-US" sz="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編集内容は破棄する</a:t>
                      </a:r>
                    </a:p>
                  </a:txBody>
                  <a:tcPr marL="51429" marR="25714" marT="32657" marB="326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6" name="角丸四角形 75"/>
          <p:cNvSpPr/>
          <p:nvPr/>
        </p:nvSpPr>
        <p:spPr bwMode="auto">
          <a:xfrm>
            <a:off x="2720975" y="1882775"/>
            <a:ext cx="1543050" cy="51911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750" dirty="0">
                <a:latin typeface="+mn-lt"/>
                <a:ea typeface="+mn-ea"/>
              </a:rPr>
              <a:t>BAR</a:t>
            </a:r>
            <a:endParaRPr lang="ja-JP" altLang="en-US" sz="750" dirty="0">
              <a:latin typeface="+mn-lt"/>
              <a:ea typeface="+mn-ea"/>
            </a:endParaRPr>
          </a:p>
        </p:txBody>
      </p:sp>
      <p:sp>
        <p:nvSpPr>
          <p:cNvPr id="77" name="角丸四角形 76"/>
          <p:cNvSpPr/>
          <p:nvPr/>
        </p:nvSpPr>
        <p:spPr bwMode="auto">
          <a:xfrm>
            <a:off x="5645150" y="1882775"/>
            <a:ext cx="1543050" cy="51911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750" dirty="0">
                <a:latin typeface="+mn-lt"/>
                <a:ea typeface="+mn-ea"/>
              </a:rPr>
              <a:t>猫カフェ</a:t>
            </a:r>
          </a:p>
        </p:txBody>
      </p:sp>
      <p:sp>
        <p:nvSpPr>
          <p:cNvPr id="79" name="角丸四角形 78"/>
          <p:cNvSpPr/>
          <p:nvPr/>
        </p:nvSpPr>
        <p:spPr bwMode="auto">
          <a:xfrm>
            <a:off x="5645150" y="3062288"/>
            <a:ext cx="1543050" cy="512762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 w="12700">
            <a:solidFill>
              <a:schemeClr val="tx1"/>
            </a:solidFill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 sz="750" dirty="0">
              <a:latin typeface="+mn-lt"/>
              <a:ea typeface="+mn-ea"/>
            </a:endParaRPr>
          </a:p>
        </p:txBody>
      </p:sp>
      <p:sp>
        <p:nvSpPr>
          <p:cNvPr id="81" name="角丸四角形 80"/>
          <p:cNvSpPr/>
          <p:nvPr/>
        </p:nvSpPr>
        <p:spPr bwMode="auto">
          <a:xfrm>
            <a:off x="5645150" y="4238625"/>
            <a:ext cx="1543050" cy="515938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 w="12700">
            <a:solidFill>
              <a:schemeClr val="tx1"/>
            </a:solidFill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 sz="750" dirty="0">
              <a:latin typeface="+mn-lt"/>
              <a:ea typeface="+mn-ea"/>
            </a:endParaRPr>
          </a:p>
        </p:txBody>
      </p:sp>
      <p:sp>
        <p:nvSpPr>
          <p:cNvPr id="84" name="角丸四角形 83"/>
          <p:cNvSpPr/>
          <p:nvPr/>
        </p:nvSpPr>
        <p:spPr bwMode="auto">
          <a:xfrm>
            <a:off x="2716213" y="4238625"/>
            <a:ext cx="1543050" cy="515938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 w="12700">
            <a:solidFill>
              <a:schemeClr val="tx1"/>
            </a:solidFill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750" dirty="0">
              <a:latin typeface="+mn-lt"/>
              <a:ea typeface="+mn-ea"/>
            </a:endParaRPr>
          </a:p>
        </p:txBody>
      </p:sp>
      <p:sp>
        <p:nvSpPr>
          <p:cNvPr id="29" name="角丸四角形 28"/>
          <p:cNvSpPr/>
          <p:nvPr/>
        </p:nvSpPr>
        <p:spPr bwMode="auto">
          <a:xfrm>
            <a:off x="2716213" y="3060700"/>
            <a:ext cx="1543050" cy="514350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 w="12700">
            <a:solidFill>
              <a:schemeClr val="tx1"/>
            </a:solidFill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 sz="750" dirty="0">
              <a:latin typeface="+mn-lt"/>
              <a:ea typeface="+mn-ea"/>
            </a:endParaRPr>
          </a:p>
        </p:txBody>
      </p:sp>
      <p:sp>
        <p:nvSpPr>
          <p:cNvPr id="35871" name="テキスト ボックス 5"/>
          <p:cNvSpPr txBox="1">
            <a:spLocks noChangeArrowheads="1"/>
          </p:cNvSpPr>
          <p:nvPr/>
        </p:nvSpPr>
        <p:spPr bwMode="auto">
          <a:xfrm>
            <a:off x="1666875" y="398463"/>
            <a:ext cx="19859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ja-JP"/>
              <a:t>IKITSUKE</a:t>
            </a:r>
          </a:p>
        </p:txBody>
      </p:sp>
      <p:sp>
        <p:nvSpPr>
          <p:cNvPr id="30" name="角丸四角形 29"/>
          <p:cNvSpPr/>
          <p:nvPr/>
        </p:nvSpPr>
        <p:spPr bwMode="auto">
          <a:xfrm>
            <a:off x="4319588" y="2232025"/>
            <a:ext cx="301625" cy="15398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  <a:round/>
            <a:headEnd type="none" w="med" len="med"/>
            <a:tailEnd type="none" w="med" len="med"/>
          </a:ln>
          <a:effectLst/>
        </p:spPr>
        <p:txBody>
          <a:bodyPr wrap="none" lIns="36000" rIns="36000" anchor="ctr"/>
          <a:lstStyle/>
          <a:p>
            <a:pPr algn="ctr">
              <a:defRPr/>
            </a:pPr>
            <a:r>
              <a:rPr lang="ja-JP" altLang="en-US" sz="800"/>
              <a:t>編集</a:t>
            </a:r>
          </a:p>
        </p:txBody>
      </p:sp>
      <p:sp>
        <p:nvSpPr>
          <p:cNvPr id="31" name="角丸四角形 30"/>
          <p:cNvSpPr/>
          <p:nvPr/>
        </p:nvSpPr>
        <p:spPr bwMode="auto">
          <a:xfrm>
            <a:off x="2716213" y="5367338"/>
            <a:ext cx="1543050" cy="515937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 w="12700">
            <a:solidFill>
              <a:schemeClr val="tx1"/>
            </a:solidFill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 sz="750" dirty="0">
              <a:latin typeface="+mn-lt"/>
              <a:ea typeface="+mn-ea"/>
            </a:endParaRPr>
          </a:p>
        </p:txBody>
      </p:sp>
      <p:sp>
        <p:nvSpPr>
          <p:cNvPr id="32" name="角丸四角形 31"/>
          <p:cNvSpPr/>
          <p:nvPr/>
        </p:nvSpPr>
        <p:spPr bwMode="auto">
          <a:xfrm>
            <a:off x="5645150" y="5367338"/>
            <a:ext cx="1543050" cy="515937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 w="12700">
            <a:solidFill>
              <a:schemeClr val="tx1"/>
            </a:solidFill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 sz="750" dirty="0">
              <a:latin typeface="+mn-lt"/>
              <a:ea typeface="+mn-ea"/>
            </a:endParaRPr>
          </a:p>
        </p:txBody>
      </p:sp>
      <p:sp>
        <p:nvSpPr>
          <p:cNvPr id="35875" name="テキスト ボックス 7"/>
          <p:cNvSpPr txBox="1">
            <a:spLocks noChangeArrowheads="1"/>
          </p:cNvSpPr>
          <p:nvPr/>
        </p:nvSpPr>
        <p:spPr bwMode="auto">
          <a:xfrm>
            <a:off x="1944688" y="955675"/>
            <a:ext cx="28829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ja-JP" altLang="en-US" sz="1000"/>
              <a:t>カテゴリを編集して行きつけをまとめよう！</a:t>
            </a:r>
          </a:p>
        </p:txBody>
      </p:sp>
      <p:sp>
        <p:nvSpPr>
          <p:cNvPr id="35876" name="テキスト ボックス 48"/>
          <p:cNvSpPr txBox="1">
            <a:spLocks noChangeArrowheads="1"/>
          </p:cNvSpPr>
          <p:nvPr/>
        </p:nvSpPr>
        <p:spPr bwMode="auto">
          <a:xfrm>
            <a:off x="2590800" y="1762125"/>
            <a:ext cx="255588" cy="246063"/>
          </a:xfrm>
          <a:prstGeom prst="rect">
            <a:avLst/>
          </a:prstGeom>
          <a:solidFill>
            <a:srgbClr val="FF3399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ja-JP" sz="1000" b="1">
                <a:solidFill>
                  <a:schemeClr val="bg1"/>
                </a:solidFill>
              </a:rPr>
              <a:t>3</a:t>
            </a:r>
            <a:endParaRPr lang="ja-JP" altLang="en-US" sz="1000" b="1">
              <a:solidFill>
                <a:schemeClr val="bg1"/>
              </a:solidFill>
            </a:endParaRPr>
          </a:p>
        </p:txBody>
      </p:sp>
      <p:sp>
        <p:nvSpPr>
          <p:cNvPr id="4" name="角丸四角形 29"/>
          <p:cNvSpPr/>
          <p:nvPr/>
        </p:nvSpPr>
        <p:spPr bwMode="auto">
          <a:xfrm>
            <a:off x="4298950" y="3386138"/>
            <a:ext cx="301625" cy="153987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  <a:round/>
            <a:headEnd type="none" w="med" len="med"/>
            <a:tailEnd type="none" w="med" len="med"/>
          </a:ln>
          <a:effectLst/>
        </p:spPr>
        <p:txBody>
          <a:bodyPr wrap="none" lIns="36000" rIns="36000" anchor="ctr"/>
          <a:lstStyle/>
          <a:p>
            <a:pPr algn="ctr">
              <a:defRPr/>
            </a:pPr>
            <a:r>
              <a:rPr lang="ja-JP" altLang="en-US" sz="800"/>
              <a:t>編集</a:t>
            </a:r>
          </a:p>
        </p:txBody>
      </p:sp>
      <p:sp>
        <p:nvSpPr>
          <p:cNvPr id="5" name="角丸四角形 29"/>
          <p:cNvSpPr/>
          <p:nvPr/>
        </p:nvSpPr>
        <p:spPr bwMode="auto">
          <a:xfrm>
            <a:off x="4310063" y="4579938"/>
            <a:ext cx="301625" cy="153987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  <a:round/>
            <a:headEnd type="none" w="med" len="med"/>
            <a:tailEnd type="none" w="med" len="med"/>
          </a:ln>
          <a:effectLst/>
        </p:spPr>
        <p:txBody>
          <a:bodyPr wrap="none" lIns="36000" rIns="36000" anchor="ctr"/>
          <a:lstStyle/>
          <a:p>
            <a:pPr algn="ctr">
              <a:defRPr/>
            </a:pPr>
            <a:r>
              <a:rPr lang="ja-JP" altLang="en-US" sz="800"/>
              <a:t>編集</a:t>
            </a:r>
          </a:p>
        </p:txBody>
      </p:sp>
      <p:sp>
        <p:nvSpPr>
          <p:cNvPr id="6" name="角丸四角形 29"/>
          <p:cNvSpPr/>
          <p:nvPr/>
        </p:nvSpPr>
        <p:spPr bwMode="auto">
          <a:xfrm>
            <a:off x="4337050" y="5718175"/>
            <a:ext cx="301625" cy="15398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  <a:round/>
            <a:headEnd type="none" w="med" len="med"/>
            <a:tailEnd type="none" w="med" len="med"/>
          </a:ln>
          <a:effectLst/>
        </p:spPr>
        <p:txBody>
          <a:bodyPr wrap="none" lIns="36000" rIns="36000" anchor="ctr"/>
          <a:lstStyle/>
          <a:p>
            <a:pPr algn="ctr">
              <a:defRPr/>
            </a:pPr>
            <a:r>
              <a:rPr lang="ja-JP" altLang="en-US" sz="800"/>
              <a:t>編集</a:t>
            </a:r>
          </a:p>
        </p:txBody>
      </p:sp>
      <p:sp>
        <p:nvSpPr>
          <p:cNvPr id="7" name="角丸四角形 29"/>
          <p:cNvSpPr/>
          <p:nvPr/>
        </p:nvSpPr>
        <p:spPr bwMode="auto">
          <a:xfrm>
            <a:off x="7288213" y="2243138"/>
            <a:ext cx="301625" cy="153987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  <a:round/>
            <a:headEnd type="none" w="med" len="med"/>
            <a:tailEnd type="none" w="med" len="med"/>
          </a:ln>
          <a:effectLst/>
        </p:spPr>
        <p:txBody>
          <a:bodyPr wrap="none" lIns="36000" rIns="36000" anchor="ctr"/>
          <a:lstStyle/>
          <a:p>
            <a:pPr algn="ctr">
              <a:defRPr/>
            </a:pPr>
            <a:r>
              <a:rPr lang="ja-JP" altLang="en-US" sz="800"/>
              <a:t>編集</a:t>
            </a:r>
          </a:p>
        </p:txBody>
      </p:sp>
      <p:sp>
        <p:nvSpPr>
          <p:cNvPr id="8" name="角丸四角形 29"/>
          <p:cNvSpPr/>
          <p:nvPr/>
        </p:nvSpPr>
        <p:spPr bwMode="auto">
          <a:xfrm>
            <a:off x="7291388" y="3421063"/>
            <a:ext cx="301625" cy="153987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  <a:round/>
            <a:headEnd type="none" w="med" len="med"/>
            <a:tailEnd type="none" w="med" len="med"/>
          </a:ln>
          <a:effectLst/>
        </p:spPr>
        <p:txBody>
          <a:bodyPr wrap="none" lIns="36000" rIns="36000" anchor="ctr"/>
          <a:lstStyle/>
          <a:p>
            <a:pPr algn="ctr">
              <a:defRPr/>
            </a:pPr>
            <a:r>
              <a:rPr lang="ja-JP" altLang="en-US" sz="800"/>
              <a:t>編集</a:t>
            </a:r>
          </a:p>
        </p:txBody>
      </p:sp>
      <p:sp>
        <p:nvSpPr>
          <p:cNvPr id="9" name="角丸四角形 29"/>
          <p:cNvSpPr/>
          <p:nvPr/>
        </p:nvSpPr>
        <p:spPr bwMode="auto">
          <a:xfrm>
            <a:off x="7296150" y="4591050"/>
            <a:ext cx="301625" cy="15398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  <a:round/>
            <a:headEnd type="none" w="med" len="med"/>
            <a:tailEnd type="none" w="med" len="med"/>
          </a:ln>
          <a:effectLst/>
        </p:spPr>
        <p:txBody>
          <a:bodyPr wrap="none" lIns="36000" rIns="36000" anchor="ctr"/>
          <a:lstStyle/>
          <a:p>
            <a:pPr algn="ctr">
              <a:defRPr/>
            </a:pPr>
            <a:r>
              <a:rPr lang="ja-JP" altLang="en-US" sz="800"/>
              <a:t>編集</a:t>
            </a:r>
          </a:p>
        </p:txBody>
      </p:sp>
      <p:sp>
        <p:nvSpPr>
          <p:cNvPr id="10" name="角丸四角形 29"/>
          <p:cNvSpPr/>
          <p:nvPr/>
        </p:nvSpPr>
        <p:spPr bwMode="auto">
          <a:xfrm>
            <a:off x="7273925" y="5729288"/>
            <a:ext cx="301625" cy="153987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  <a:round/>
            <a:headEnd type="none" w="med" len="med"/>
            <a:tailEnd type="none" w="med" len="med"/>
          </a:ln>
          <a:effectLst/>
        </p:spPr>
        <p:txBody>
          <a:bodyPr wrap="none" lIns="36000" rIns="36000" anchor="ctr"/>
          <a:lstStyle/>
          <a:p>
            <a:pPr algn="ctr">
              <a:defRPr/>
            </a:pPr>
            <a:r>
              <a:rPr lang="ja-JP" altLang="en-US" sz="800"/>
              <a:t>編集</a:t>
            </a:r>
          </a:p>
        </p:txBody>
      </p:sp>
      <p:sp>
        <p:nvSpPr>
          <p:cNvPr id="35884" name="Rectangle 43"/>
          <p:cNvSpPr>
            <a:spLocks noChangeArrowheads="1"/>
          </p:cNvSpPr>
          <p:nvPr/>
        </p:nvSpPr>
        <p:spPr bwMode="auto">
          <a:xfrm>
            <a:off x="7331075" y="417513"/>
            <a:ext cx="938213" cy="4413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ja-JP" altLang="en-US"/>
              <a:t>ログアウト</a:t>
            </a:r>
          </a:p>
        </p:txBody>
      </p:sp>
      <p:sp>
        <p:nvSpPr>
          <p:cNvPr id="35885" name="Rectangle 45"/>
          <p:cNvSpPr>
            <a:spLocks noChangeArrowheads="1"/>
          </p:cNvSpPr>
          <p:nvPr/>
        </p:nvSpPr>
        <p:spPr bwMode="auto">
          <a:xfrm>
            <a:off x="1671638" y="6235700"/>
            <a:ext cx="6613525" cy="3857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/>
              <a:t>copyright~~~</a:t>
            </a:r>
          </a:p>
        </p:txBody>
      </p:sp>
      <p:sp>
        <p:nvSpPr>
          <p:cNvPr id="34" name="正方形/長方形 33"/>
          <p:cNvSpPr/>
          <p:nvPr/>
        </p:nvSpPr>
        <p:spPr bwMode="gray">
          <a:xfrm>
            <a:off x="2533650" y="1624013"/>
            <a:ext cx="5059363" cy="3552825"/>
          </a:xfrm>
          <a:prstGeom prst="rect">
            <a:avLst/>
          </a:prstGeom>
          <a:solidFill>
            <a:schemeClr val="bg1"/>
          </a:solidFill>
          <a:ln w="571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3834" tIns="56918" rIns="113834" bIns="56918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 sz="7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2" name="角丸四角形 41"/>
          <p:cNvSpPr/>
          <p:nvPr/>
        </p:nvSpPr>
        <p:spPr bwMode="gray">
          <a:xfrm>
            <a:off x="6500813" y="4392613"/>
            <a:ext cx="939800" cy="371475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ja-JP" altLang="en-US" sz="1000"/>
              <a:t>やめる</a:t>
            </a:r>
          </a:p>
        </p:txBody>
      </p:sp>
      <p:sp>
        <p:nvSpPr>
          <p:cNvPr id="46" name="角丸四角形 45"/>
          <p:cNvSpPr/>
          <p:nvPr/>
        </p:nvSpPr>
        <p:spPr bwMode="gray">
          <a:xfrm>
            <a:off x="4448175" y="4383088"/>
            <a:ext cx="1687513" cy="371475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ja-JP" altLang="en-US" sz="1000"/>
              <a:t>保存</a:t>
            </a:r>
          </a:p>
        </p:txBody>
      </p:sp>
      <p:sp>
        <p:nvSpPr>
          <p:cNvPr id="35889" name="テキスト ボックス 50"/>
          <p:cNvSpPr txBox="1">
            <a:spLocks noChangeArrowheads="1"/>
          </p:cNvSpPr>
          <p:nvPr/>
        </p:nvSpPr>
        <p:spPr bwMode="auto">
          <a:xfrm>
            <a:off x="4311650" y="4283075"/>
            <a:ext cx="255588" cy="246063"/>
          </a:xfrm>
          <a:prstGeom prst="rect">
            <a:avLst/>
          </a:prstGeom>
          <a:solidFill>
            <a:srgbClr val="FF3399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ja-JP" sz="1000" b="1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1" name="角丸四角形 31"/>
          <p:cNvSpPr/>
          <p:nvPr/>
        </p:nvSpPr>
        <p:spPr bwMode="auto">
          <a:xfrm>
            <a:off x="3706813" y="3092450"/>
            <a:ext cx="2752725" cy="515938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 sz="750" dirty="0">
              <a:latin typeface="+mn-lt"/>
              <a:ea typeface="+mn-ea"/>
            </a:endParaRPr>
          </a:p>
        </p:txBody>
      </p:sp>
      <p:sp>
        <p:nvSpPr>
          <p:cNvPr id="12" name="角丸四角形 41"/>
          <p:cNvSpPr/>
          <p:nvPr/>
        </p:nvSpPr>
        <p:spPr bwMode="gray">
          <a:xfrm>
            <a:off x="2671763" y="4397375"/>
            <a:ext cx="650875" cy="371475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ja-JP" altLang="en-US" sz="1000"/>
              <a:t>削除</a:t>
            </a:r>
          </a:p>
        </p:txBody>
      </p:sp>
      <p:sp>
        <p:nvSpPr>
          <p:cNvPr id="35892" name="テキスト ボックス 36"/>
          <p:cNvSpPr txBox="1">
            <a:spLocks noChangeArrowheads="1"/>
          </p:cNvSpPr>
          <p:nvPr/>
        </p:nvSpPr>
        <p:spPr bwMode="auto">
          <a:xfrm>
            <a:off x="3600450" y="2925763"/>
            <a:ext cx="254000" cy="244475"/>
          </a:xfrm>
          <a:prstGeom prst="rect">
            <a:avLst/>
          </a:prstGeom>
          <a:solidFill>
            <a:srgbClr val="FF3399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ja-JP" sz="1000" b="1">
                <a:solidFill>
                  <a:schemeClr val="bg1"/>
                </a:solidFill>
              </a:rPr>
              <a:t>1</a:t>
            </a:r>
            <a:endParaRPr lang="ja-JP" altLang="en-US" sz="1000" b="1">
              <a:solidFill>
                <a:schemeClr val="bg1"/>
              </a:solidFill>
            </a:endParaRPr>
          </a:p>
        </p:txBody>
      </p:sp>
      <p:sp>
        <p:nvSpPr>
          <p:cNvPr id="35893" name="Rectangle 58"/>
          <p:cNvSpPr>
            <a:spLocks noChangeArrowheads="1"/>
          </p:cNvSpPr>
          <p:nvPr/>
        </p:nvSpPr>
        <p:spPr bwMode="auto">
          <a:xfrm>
            <a:off x="2532063" y="1635125"/>
            <a:ext cx="5056187" cy="7477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ja-JP" altLang="en-US"/>
              <a:t>カテゴリ名変更</a:t>
            </a:r>
          </a:p>
        </p:txBody>
      </p:sp>
      <p:sp>
        <p:nvSpPr>
          <p:cNvPr id="35894" name="テキスト ボックス 50"/>
          <p:cNvSpPr txBox="1">
            <a:spLocks noChangeArrowheads="1"/>
          </p:cNvSpPr>
          <p:nvPr/>
        </p:nvSpPr>
        <p:spPr bwMode="auto">
          <a:xfrm>
            <a:off x="7285038" y="1624013"/>
            <a:ext cx="311150" cy="244475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ja-JP" altLang="en-US" sz="1000" b="1">
                <a:solidFill>
                  <a:schemeClr val="bg1"/>
                </a:solidFill>
              </a:rPr>
              <a:t>☓</a:t>
            </a:r>
          </a:p>
        </p:txBody>
      </p:sp>
      <p:sp>
        <p:nvSpPr>
          <p:cNvPr id="35895" name="テキスト ボックス 46"/>
          <p:cNvSpPr txBox="1">
            <a:spLocks noChangeArrowheads="1"/>
          </p:cNvSpPr>
          <p:nvPr/>
        </p:nvSpPr>
        <p:spPr bwMode="auto">
          <a:xfrm>
            <a:off x="2568575" y="4278313"/>
            <a:ext cx="254000" cy="246062"/>
          </a:xfrm>
          <a:prstGeom prst="rect">
            <a:avLst/>
          </a:prstGeom>
          <a:solidFill>
            <a:srgbClr val="FF3399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ja-JP" sz="1000" b="1">
                <a:solidFill>
                  <a:schemeClr val="bg1"/>
                </a:solidFill>
              </a:rPr>
              <a:t>3</a:t>
            </a:r>
            <a:endParaRPr lang="ja-JP" altLang="en-US" sz="1000" b="1">
              <a:solidFill>
                <a:schemeClr val="bg1"/>
              </a:solidFill>
            </a:endParaRPr>
          </a:p>
        </p:txBody>
      </p:sp>
      <p:sp>
        <p:nvSpPr>
          <p:cNvPr id="35896" name="テキスト ボックス 46"/>
          <p:cNvSpPr txBox="1">
            <a:spLocks noChangeArrowheads="1"/>
          </p:cNvSpPr>
          <p:nvPr/>
        </p:nvSpPr>
        <p:spPr bwMode="auto">
          <a:xfrm>
            <a:off x="7110413" y="1443038"/>
            <a:ext cx="254000" cy="246062"/>
          </a:xfrm>
          <a:prstGeom prst="rect">
            <a:avLst/>
          </a:prstGeom>
          <a:solidFill>
            <a:srgbClr val="FF3399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ja-JP" sz="1000" b="1">
                <a:solidFill>
                  <a:schemeClr val="bg1"/>
                </a:solidFill>
              </a:rPr>
              <a:t>4</a:t>
            </a:r>
            <a:endParaRPr lang="ja-JP" altLang="en-US" sz="1000" b="1">
              <a:solidFill>
                <a:schemeClr val="bg1"/>
              </a:solidFill>
            </a:endParaRPr>
          </a:p>
        </p:txBody>
      </p:sp>
      <p:sp>
        <p:nvSpPr>
          <p:cNvPr id="35897" name="テキスト ボックス 46"/>
          <p:cNvSpPr txBox="1">
            <a:spLocks noChangeArrowheads="1"/>
          </p:cNvSpPr>
          <p:nvPr/>
        </p:nvSpPr>
        <p:spPr bwMode="auto">
          <a:xfrm>
            <a:off x="6370638" y="4265613"/>
            <a:ext cx="254000" cy="246062"/>
          </a:xfrm>
          <a:prstGeom prst="rect">
            <a:avLst/>
          </a:prstGeom>
          <a:solidFill>
            <a:srgbClr val="FF3399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ja-JP" sz="1000" b="1">
                <a:solidFill>
                  <a:schemeClr val="bg1"/>
                </a:solidFill>
              </a:rPr>
              <a:t>4</a:t>
            </a:r>
            <a:endParaRPr lang="ja-JP" altLang="en-US" sz="1000" b="1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正方形/長方形 99"/>
          <p:cNvSpPr/>
          <p:nvPr/>
        </p:nvSpPr>
        <p:spPr>
          <a:xfrm>
            <a:off x="1670050" y="412750"/>
            <a:ext cx="6608763" cy="482917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 sz="1286" dirty="0"/>
          </a:p>
        </p:txBody>
      </p:sp>
      <p:sp>
        <p:nvSpPr>
          <p:cNvPr id="101" name="正方形/長方形 100"/>
          <p:cNvSpPr/>
          <p:nvPr/>
        </p:nvSpPr>
        <p:spPr>
          <a:xfrm>
            <a:off x="1677988" y="854075"/>
            <a:ext cx="6608762" cy="57689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 sz="643" dirty="0"/>
          </a:p>
        </p:txBody>
      </p:sp>
      <p:sp>
        <p:nvSpPr>
          <p:cNvPr id="3" name="日付プレースホルダ 2"/>
          <p:cNvSpPr txBox="1">
            <a:spLocks noGrp="1"/>
          </p:cNvSpPr>
          <p:nvPr/>
        </p:nvSpPr>
        <p:spPr bwMode="auto">
          <a:xfrm>
            <a:off x="217488" y="6586538"/>
            <a:ext cx="2846387" cy="13493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28016" tIns="64008" rIns="128016" bIns="640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7BA029BD-9146-48DA-960E-9D8B437D85F3}" type="datetime1">
              <a:rPr kumimoji="0" lang="ja-JP" altLang="en-US" sz="714">
                <a:latin typeface="+mn-lt"/>
                <a:ea typeface="+mn-ea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2014/12/5</a:t>
            </a:fld>
            <a:endParaRPr kumimoji="0" lang="en-US" altLang="ja-JP" sz="714">
              <a:latin typeface="+mn-lt"/>
              <a:ea typeface="+mn-ea"/>
            </a:endParaRPr>
          </a:p>
        </p:txBody>
      </p:sp>
      <p:sp>
        <p:nvSpPr>
          <p:cNvPr id="36868" name="タイトル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ja-JP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201.</a:t>
            </a:r>
            <a:r>
              <a:rPr lang="ja-JP" altLang="en-US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カテゴリ名編集画面</a:t>
            </a:r>
            <a:endParaRPr lang="en-US" altLang="ja-JP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graphicFrame>
        <p:nvGraphicFramePr>
          <p:cNvPr id="56393" name="Group 73"/>
          <p:cNvGraphicFramePr>
            <a:graphicFrameLocks noGrp="1"/>
          </p:cNvGraphicFramePr>
          <p:nvPr/>
        </p:nvGraphicFramePr>
        <p:xfrm>
          <a:off x="8435975" y="447675"/>
          <a:ext cx="2178050" cy="985838"/>
        </p:xfrm>
        <a:graphic>
          <a:graphicData uri="http://schemas.openxmlformats.org/drawingml/2006/table">
            <a:tbl>
              <a:tblPr/>
              <a:tblGrid>
                <a:gridCol w="209550"/>
                <a:gridCol w="1968500"/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12795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No</a:t>
                      </a:r>
                    </a:p>
                  </a:txBody>
                  <a:tcPr marL="51429" marR="25714" marT="32657" marB="326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795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marL="51429" marR="25714" marT="32657" marB="326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</a:tr>
              <a:tr h="319088">
                <a:tc>
                  <a:txBody>
                    <a:bodyPr/>
                    <a:lstStyle/>
                    <a:p>
                      <a:pPr marL="0" marR="0" lvl="0" indent="0" algn="ctr" defTabSz="12795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1</a:t>
                      </a:r>
                    </a:p>
                  </a:txBody>
                  <a:tcPr marL="51429" marR="25714" marT="32657" marB="326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ja-JP" altLang="en-US" sz="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編集ダイアログを覆う形で削除ダイアログを表示</a:t>
                      </a:r>
                    </a:p>
                  </a:txBody>
                  <a:tcPr marL="51429" marR="25714" marT="32657" marB="326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61938">
                <a:tc>
                  <a:txBody>
                    <a:bodyPr/>
                    <a:lstStyle/>
                    <a:p>
                      <a:pPr marL="0" marR="0" lvl="0" indent="0" algn="ctr" defTabSz="12795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2</a:t>
                      </a:r>
                    </a:p>
                  </a:txBody>
                  <a:tcPr marL="51429" marR="25714" marT="32657" marB="326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ja-JP" altLang="en-US" sz="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ボタンクリックで削除</a:t>
                      </a:r>
                    </a:p>
                    <a:p>
                      <a:pPr marL="93663" marR="0" lvl="0" indent="-9366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ja-JP" altLang="en-US" sz="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カテゴリ一覧画面を再描画</a:t>
                      </a:r>
                    </a:p>
                  </a:txBody>
                  <a:tcPr marL="51429" marR="25714" marT="32657" marB="326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98438">
                <a:tc>
                  <a:txBody>
                    <a:bodyPr/>
                    <a:lstStyle/>
                    <a:p>
                      <a:pPr marL="0" marR="0" lvl="0" indent="0" algn="ctr" defTabSz="12795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3</a:t>
                      </a:r>
                    </a:p>
                  </a:txBody>
                  <a:tcPr marL="51429" marR="25714" marT="32657" marB="326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ja-JP" altLang="en-US" sz="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ボタンクリックで削除ダイアログを閉じる</a:t>
                      </a:r>
                    </a:p>
                    <a:p>
                      <a:pPr marL="93663" marR="0" lvl="0" indent="-9366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ja-JP" altLang="en-US" sz="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編集ダイアログを表示</a:t>
                      </a:r>
                    </a:p>
                  </a:txBody>
                  <a:tcPr marL="51429" marR="25714" marT="32657" marB="326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6" name="角丸四角形 75"/>
          <p:cNvSpPr/>
          <p:nvPr/>
        </p:nvSpPr>
        <p:spPr bwMode="auto">
          <a:xfrm>
            <a:off x="2720975" y="1882775"/>
            <a:ext cx="1543050" cy="51911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750" dirty="0">
                <a:latin typeface="+mn-lt"/>
                <a:ea typeface="+mn-ea"/>
              </a:rPr>
              <a:t>BAR</a:t>
            </a:r>
            <a:endParaRPr lang="ja-JP" altLang="en-US" sz="750" dirty="0">
              <a:latin typeface="+mn-lt"/>
              <a:ea typeface="+mn-ea"/>
            </a:endParaRPr>
          </a:p>
        </p:txBody>
      </p:sp>
      <p:sp>
        <p:nvSpPr>
          <p:cNvPr id="77" name="角丸四角形 76"/>
          <p:cNvSpPr/>
          <p:nvPr/>
        </p:nvSpPr>
        <p:spPr bwMode="auto">
          <a:xfrm>
            <a:off x="5645150" y="1882775"/>
            <a:ext cx="1543050" cy="51911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750" dirty="0">
                <a:latin typeface="+mn-lt"/>
                <a:ea typeface="+mn-ea"/>
              </a:rPr>
              <a:t>猫カフェ</a:t>
            </a:r>
          </a:p>
        </p:txBody>
      </p:sp>
      <p:sp>
        <p:nvSpPr>
          <p:cNvPr id="79" name="角丸四角形 78"/>
          <p:cNvSpPr/>
          <p:nvPr/>
        </p:nvSpPr>
        <p:spPr bwMode="auto">
          <a:xfrm>
            <a:off x="5645150" y="3062288"/>
            <a:ext cx="1543050" cy="512762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 w="12700">
            <a:solidFill>
              <a:schemeClr val="tx1"/>
            </a:solidFill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 sz="750" dirty="0">
              <a:latin typeface="+mn-lt"/>
              <a:ea typeface="+mn-ea"/>
            </a:endParaRPr>
          </a:p>
        </p:txBody>
      </p:sp>
      <p:sp>
        <p:nvSpPr>
          <p:cNvPr id="81" name="角丸四角形 80"/>
          <p:cNvSpPr/>
          <p:nvPr/>
        </p:nvSpPr>
        <p:spPr bwMode="auto">
          <a:xfrm>
            <a:off x="5645150" y="4238625"/>
            <a:ext cx="1543050" cy="515938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 w="12700">
            <a:solidFill>
              <a:schemeClr val="tx1"/>
            </a:solidFill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 sz="750" dirty="0">
              <a:latin typeface="+mn-lt"/>
              <a:ea typeface="+mn-ea"/>
            </a:endParaRPr>
          </a:p>
        </p:txBody>
      </p:sp>
      <p:sp>
        <p:nvSpPr>
          <p:cNvPr id="84" name="角丸四角形 83"/>
          <p:cNvSpPr/>
          <p:nvPr/>
        </p:nvSpPr>
        <p:spPr bwMode="auto">
          <a:xfrm>
            <a:off x="2716213" y="4238625"/>
            <a:ext cx="1543050" cy="515938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 w="12700">
            <a:solidFill>
              <a:schemeClr val="tx1"/>
            </a:solidFill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750" dirty="0">
              <a:latin typeface="+mn-lt"/>
              <a:ea typeface="+mn-ea"/>
            </a:endParaRPr>
          </a:p>
        </p:txBody>
      </p:sp>
      <p:sp>
        <p:nvSpPr>
          <p:cNvPr id="29" name="角丸四角形 28"/>
          <p:cNvSpPr/>
          <p:nvPr/>
        </p:nvSpPr>
        <p:spPr bwMode="auto">
          <a:xfrm>
            <a:off x="2716213" y="3060700"/>
            <a:ext cx="1543050" cy="514350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 w="12700">
            <a:solidFill>
              <a:schemeClr val="tx1"/>
            </a:solidFill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 sz="750" dirty="0">
              <a:latin typeface="+mn-lt"/>
              <a:ea typeface="+mn-ea"/>
            </a:endParaRPr>
          </a:p>
        </p:txBody>
      </p:sp>
      <p:sp>
        <p:nvSpPr>
          <p:cNvPr id="36892" name="テキスト ボックス 5"/>
          <p:cNvSpPr txBox="1">
            <a:spLocks noChangeArrowheads="1"/>
          </p:cNvSpPr>
          <p:nvPr/>
        </p:nvSpPr>
        <p:spPr bwMode="auto">
          <a:xfrm>
            <a:off x="1666875" y="398463"/>
            <a:ext cx="19859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ja-JP"/>
              <a:t>IKITSUKE</a:t>
            </a:r>
          </a:p>
        </p:txBody>
      </p:sp>
      <p:sp>
        <p:nvSpPr>
          <p:cNvPr id="30" name="角丸四角形 29"/>
          <p:cNvSpPr/>
          <p:nvPr/>
        </p:nvSpPr>
        <p:spPr bwMode="auto">
          <a:xfrm>
            <a:off x="4319588" y="2232025"/>
            <a:ext cx="301625" cy="15398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  <a:round/>
            <a:headEnd type="none" w="med" len="med"/>
            <a:tailEnd type="none" w="med" len="med"/>
          </a:ln>
          <a:effectLst/>
        </p:spPr>
        <p:txBody>
          <a:bodyPr wrap="none" lIns="36000" rIns="36000" anchor="ctr"/>
          <a:lstStyle/>
          <a:p>
            <a:pPr algn="ctr">
              <a:defRPr/>
            </a:pPr>
            <a:r>
              <a:rPr lang="ja-JP" altLang="en-US" sz="800"/>
              <a:t>編集</a:t>
            </a:r>
          </a:p>
        </p:txBody>
      </p:sp>
      <p:sp>
        <p:nvSpPr>
          <p:cNvPr id="31" name="角丸四角形 30"/>
          <p:cNvSpPr/>
          <p:nvPr/>
        </p:nvSpPr>
        <p:spPr bwMode="auto">
          <a:xfrm>
            <a:off x="2716213" y="5367338"/>
            <a:ext cx="1543050" cy="515937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 w="12700">
            <a:solidFill>
              <a:schemeClr val="tx1"/>
            </a:solidFill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 sz="750" dirty="0">
              <a:latin typeface="+mn-lt"/>
              <a:ea typeface="+mn-ea"/>
            </a:endParaRPr>
          </a:p>
        </p:txBody>
      </p:sp>
      <p:sp>
        <p:nvSpPr>
          <p:cNvPr id="32" name="角丸四角形 31"/>
          <p:cNvSpPr/>
          <p:nvPr/>
        </p:nvSpPr>
        <p:spPr bwMode="auto">
          <a:xfrm>
            <a:off x="5645150" y="5367338"/>
            <a:ext cx="1543050" cy="515937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 w="12700">
            <a:solidFill>
              <a:schemeClr val="tx1"/>
            </a:solidFill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 sz="750" dirty="0">
              <a:latin typeface="+mn-lt"/>
              <a:ea typeface="+mn-ea"/>
            </a:endParaRPr>
          </a:p>
        </p:txBody>
      </p:sp>
      <p:sp>
        <p:nvSpPr>
          <p:cNvPr id="36896" name="テキスト ボックス 7"/>
          <p:cNvSpPr txBox="1">
            <a:spLocks noChangeArrowheads="1"/>
          </p:cNvSpPr>
          <p:nvPr/>
        </p:nvSpPr>
        <p:spPr bwMode="auto">
          <a:xfrm>
            <a:off x="1944688" y="955675"/>
            <a:ext cx="28829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ja-JP" altLang="en-US" sz="1000"/>
              <a:t>カテゴリを編集して行きつけをまとめよう！</a:t>
            </a:r>
          </a:p>
        </p:txBody>
      </p:sp>
      <p:sp>
        <p:nvSpPr>
          <p:cNvPr id="36897" name="テキスト ボックス 48"/>
          <p:cNvSpPr txBox="1">
            <a:spLocks noChangeArrowheads="1"/>
          </p:cNvSpPr>
          <p:nvPr/>
        </p:nvSpPr>
        <p:spPr bwMode="auto">
          <a:xfrm>
            <a:off x="2590800" y="1762125"/>
            <a:ext cx="255588" cy="246063"/>
          </a:xfrm>
          <a:prstGeom prst="rect">
            <a:avLst/>
          </a:prstGeom>
          <a:solidFill>
            <a:srgbClr val="FF3399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ja-JP" sz="1000" b="1">
                <a:solidFill>
                  <a:schemeClr val="bg1"/>
                </a:solidFill>
              </a:rPr>
              <a:t>3</a:t>
            </a:r>
            <a:endParaRPr lang="ja-JP" altLang="en-US" sz="1000" b="1">
              <a:solidFill>
                <a:schemeClr val="bg1"/>
              </a:solidFill>
            </a:endParaRPr>
          </a:p>
        </p:txBody>
      </p:sp>
      <p:sp>
        <p:nvSpPr>
          <p:cNvPr id="4" name="角丸四角形 29"/>
          <p:cNvSpPr/>
          <p:nvPr/>
        </p:nvSpPr>
        <p:spPr bwMode="auto">
          <a:xfrm>
            <a:off x="4298950" y="3386138"/>
            <a:ext cx="301625" cy="153987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  <a:round/>
            <a:headEnd type="none" w="med" len="med"/>
            <a:tailEnd type="none" w="med" len="med"/>
          </a:ln>
          <a:effectLst/>
        </p:spPr>
        <p:txBody>
          <a:bodyPr wrap="none" lIns="36000" rIns="36000" anchor="ctr"/>
          <a:lstStyle/>
          <a:p>
            <a:pPr algn="ctr">
              <a:defRPr/>
            </a:pPr>
            <a:r>
              <a:rPr lang="ja-JP" altLang="en-US" sz="800"/>
              <a:t>編集</a:t>
            </a:r>
          </a:p>
        </p:txBody>
      </p:sp>
      <p:sp>
        <p:nvSpPr>
          <p:cNvPr id="5" name="角丸四角形 29"/>
          <p:cNvSpPr/>
          <p:nvPr/>
        </p:nvSpPr>
        <p:spPr bwMode="auto">
          <a:xfrm>
            <a:off x="4310063" y="4579938"/>
            <a:ext cx="301625" cy="153987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  <a:round/>
            <a:headEnd type="none" w="med" len="med"/>
            <a:tailEnd type="none" w="med" len="med"/>
          </a:ln>
          <a:effectLst/>
        </p:spPr>
        <p:txBody>
          <a:bodyPr wrap="none" lIns="36000" rIns="36000" anchor="ctr"/>
          <a:lstStyle/>
          <a:p>
            <a:pPr algn="ctr">
              <a:defRPr/>
            </a:pPr>
            <a:r>
              <a:rPr lang="ja-JP" altLang="en-US" sz="800"/>
              <a:t>編集</a:t>
            </a:r>
          </a:p>
        </p:txBody>
      </p:sp>
      <p:sp>
        <p:nvSpPr>
          <p:cNvPr id="6" name="角丸四角形 29"/>
          <p:cNvSpPr/>
          <p:nvPr/>
        </p:nvSpPr>
        <p:spPr bwMode="auto">
          <a:xfrm>
            <a:off x="4337050" y="5718175"/>
            <a:ext cx="301625" cy="15398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  <a:round/>
            <a:headEnd type="none" w="med" len="med"/>
            <a:tailEnd type="none" w="med" len="med"/>
          </a:ln>
          <a:effectLst/>
        </p:spPr>
        <p:txBody>
          <a:bodyPr wrap="none" lIns="36000" rIns="36000" anchor="ctr"/>
          <a:lstStyle/>
          <a:p>
            <a:pPr algn="ctr">
              <a:defRPr/>
            </a:pPr>
            <a:r>
              <a:rPr lang="ja-JP" altLang="en-US" sz="800"/>
              <a:t>編集</a:t>
            </a:r>
          </a:p>
        </p:txBody>
      </p:sp>
      <p:sp>
        <p:nvSpPr>
          <p:cNvPr id="7" name="角丸四角形 29"/>
          <p:cNvSpPr/>
          <p:nvPr/>
        </p:nvSpPr>
        <p:spPr bwMode="auto">
          <a:xfrm>
            <a:off x="7288213" y="2243138"/>
            <a:ext cx="301625" cy="153987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  <a:round/>
            <a:headEnd type="none" w="med" len="med"/>
            <a:tailEnd type="none" w="med" len="med"/>
          </a:ln>
          <a:effectLst/>
        </p:spPr>
        <p:txBody>
          <a:bodyPr wrap="none" lIns="36000" rIns="36000" anchor="ctr"/>
          <a:lstStyle/>
          <a:p>
            <a:pPr algn="ctr">
              <a:defRPr/>
            </a:pPr>
            <a:r>
              <a:rPr lang="ja-JP" altLang="en-US" sz="800"/>
              <a:t>編集</a:t>
            </a:r>
          </a:p>
        </p:txBody>
      </p:sp>
      <p:sp>
        <p:nvSpPr>
          <p:cNvPr id="8" name="角丸四角形 29"/>
          <p:cNvSpPr/>
          <p:nvPr/>
        </p:nvSpPr>
        <p:spPr bwMode="auto">
          <a:xfrm>
            <a:off x="7291388" y="3421063"/>
            <a:ext cx="301625" cy="153987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  <a:round/>
            <a:headEnd type="none" w="med" len="med"/>
            <a:tailEnd type="none" w="med" len="med"/>
          </a:ln>
          <a:effectLst/>
        </p:spPr>
        <p:txBody>
          <a:bodyPr wrap="none" lIns="36000" rIns="36000" anchor="ctr"/>
          <a:lstStyle/>
          <a:p>
            <a:pPr algn="ctr">
              <a:defRPr/>
            </a:pPr>
            <a:r>
              <a:rPr lang="ja-JP" altLang="en-US" sz="800"/>
              <a:t>編集</a:t>
            </a:r>
          </a:p>
        </p:txBody>
      </p:sp>
      <p:sp>
        <p:nvSpPr>
          <p:cNvPr id="9" name="角丸四角形 29"/>
          <p:cNvSpPr/>
          <p:nvPr/>
        </p:nvSpPr>
        <p:spPr bwMode="auto">
          <a:xfrm>
            <a:off x="7296150" y="4591050"/>
            <a:ext cx="301625" cy="15398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  <a:round/>
            <a:headEnd type="none" w="med" len="med"/>
            <a:tailEnd type="none" w="med" len="med"/>
          </a:ln>
          <a:effectLst/>
        </p:spPr>
        <p:txBody>
          <a:bodyPr wrap="none" lIns="36000" rIns="36000" anchor="ctr"/>
          <a:lstStyle/>
          <a:p>
            <a:pPr algn="ctr">
              <a:defRPr/>
            </a:pPr>
            <a:r>
              <a:rPr lang="ja-JP" altLang="en-US" sz="800"/>
              <a:t>編集</a:t>
            </a:r>
          </a:p>
        </p:txBody>
      </p:sp>
      <p:sp>
        <p:nvSpPr>
          <p:cNvPr id="10" name="角丸四角形 29"/>
          <p:cNvSpPr/>
          <p:nvPr/>
        </p:nvSpPr>
        <p:spPr bwMode="auto">
          <a:xfrm>
            <a:off x="7273925" y="5729288"/>
            <a:ext cx="301625" cy="153987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  <a:round/>
            <a:headEnd type="none" w="med" len="med"/>
            <a:tailEnd type="none" w="med" len="med"/>
          </a:ln>
          <a:effectLst/>
        </p:spPr>
        <p:txBody>
          <a:bodyPr wrap="none" lIns="36000" rIns="36000" anchor="ctr"/>
          <a:lstStyle/>
          <a:p>
            <a:pPr algn="ctr">
              <a:defRPr/>
            </a:pPr>
            <a:r>
              <a:rPr lang="ja-JP" altLang="en-US" sz="800"/>
              <a:t>編集</a:t>
            </a:r>
          </a:p>
        </p:txBody>
      </p:sp>
      <p:sp>
        <p:nvSpPr>
          <p:cNvPr id="36905" name="Rectangle 43"/>
          <p:cNvSpPr>
            <a:spLocks noChangeArrowheads="1"/>
          </p:cNvSpPr>
          <p:nvPr/>
        </p:nvSpPr>
        <p:spPr bwMode="auto">
          <a:xfrm>
            <a:off x="7331075" y="417513"/>
            <a:ext cx="938213" cy="4413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ja-JP" altLang="en-US"/>
              <a:t>ログアウト</a:t>
            </a:r>
          </a:p>
        </p:txBody>
      </p:sp>
      <p:sp>
        <p:nvSpPr>
          <p:cNvPr id="36906" name="Rectangle 45"/>
          <p:cNvSpPr>
            <a:spLocks noChangeArrowheads="1"/>
          </p:cNvSpPr>
          <p:nvPr/>
        </p:nvSpPr>
        <p:spPr bwMode="auto">
          <a:xfrm>
            <a:off x="1671638" y="6235700"/>
            <a:ext cx="6613525" cy="3857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/>
              <a:t>copyright~~~</a:t>
            </a:r>
          </a:p>
        </p:txBody>
      </p:sp>
      <p:sp>
        <p:nvSpPr>
          <p:cNvPr id="34" name="正方形/長方形 33"/>
          <p:cNvSpPr/>
          <p:nvPr/>
        </p:nvSpPr>
        <p:spPr bwMode="gray">
          <a:xfrm>
            <a:off x="2525713" y="1624013"/>
            <a:ext cx="5059362" cy="3552825"/>
          </a:xfrm>
          <a:prstGeom prst="rect">
            <a:avLst/>
          </a:prstGeom>
          <a:solidFill>
            <a:schemeClr val="bg1"/>
          </a:solidFill>
          <a:ln w="571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3834" tIns="56918" rIns="113834" bIns="56918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 sz="7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6908" name="テキスト ボックス 33"/>
          <p:cNvSpPr txBox="1">
            <a:spLocks noChangeArrowheads="1"/>
          </p:cNvSpPr>
          <p:nvPr/>
        </p:nvSpPr>
        <p:spPr bwMode="auto">
          <a:xfrm>
            <a:off x="3295650" y="2713038"/>
            <a:ext cx="3452813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ja-JP" altLang="en-US" sz="1400"/>
              <a:t>カテゴリを削除します</a:t>
            </a:r>
          </a:p>
          <a:p>
            <a:pPr algn="ctr"/>
            <a:r>
              <a:rPr lang="ja-JP" altLang="en-US" sz="1400"/>
              <a:t>よろしいですか？</a:t>
            </a:r>
          </a:p>
          <a:p>
            <a:pPr algn="ctr"/>
            <a:r>
              <a:rPr lang="en-US" altLang="ja-JP" sz="1400"/>
              <a:t>※</a:t>
            </a:r>
            <a:r>
              <a:rPr lang="ja-JP" altLang="en-US" sz="1400"/>
              <a:t>対象のカテゴリ内の行きつけも</a:t>
            </a:r>
          </a:p>
          <a:p>
            <a:pPr algn="ctr"/>
            <a:r>
              <a:rPr lang="ja-JP" altLang="en-US" sz="1400"/>
              <a:t>一緒に削除されます。</a:t>
            </a:r>
          </a:p>
        </p:txBody>
      </p:sp>
      <p:sp>
        <p:nvSpPr>
          <p:cNvPr id="36909" name="Rectangle 58"/>
          <p:cNvSpPr>
            <a:spLocks noChangeArrowheads="1"/>
          </p:cNvSpPr>
          <p:nvPr/>
        </p:nvSpPr>
        <p:spPr bwMode="auto">
          <a:xfrm>
            <a:off x="2513013" y="1625600"/>
            <a:ext cx="5056187" cy="7477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ja-JP" altLang="en-US"/>
              <a:t>カテゴリを削除します</a:t>
            </a:r>
            <a:endParaRPr lang="en-US" altLang="ja-JP"/>
          </a:p>
        </p:txBody>
      </p:sp>
      <p:sp>
        <p:nvSpPr>
          <p:cNvPr id="36910" name="テキスト ボックス 50"/>
          <p:cNvSpPr txBox="1">
            <a:spLocks noChangeArrowheads="1"/>
          </p:cNvSpPr>
          <p:nvPr/>
        </p:nvSpPr>
        <p:spPr bwMode="auto">
          <a:xfrm>
            <a:off x="7285038" y="1624013"/>
            <a:ext cx="311150" cy="244475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ja-JP" altLang="en-US" sz="1000" b="1">
                <a:solidFill>
                  <a:schemeClr val="bg1"/>
                </a:solidFill>
              </a:rPr>
              <a:t>☓</a:t>
            </a:r>
          </a:p>
        </p:txBody>
      </p:sp>
      <p:sp>
        <p:nvSpPr>
          <p:cNvPr id="11" name="角丸四角形 29"/>
          <p:cNvSpPr/>
          <p:nvPr/>
        </p:nvSpPr>
        <p:spPr bwMode="gray">
          <a:xfrm>
            <a:off x="3148013" y="4403725"/>
            <a:ext cx="1687512" cy="371475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ja-JP" altLang="en-US" sz="1000"/>
              <a:t>はい</a:t>
            </a:r>
          </a:p>
        </p:txBody>
      </p:sp>
      <p:sp>
        <p:nvSpPr>
          <p:cNvPr id="12" name="角丸四角形 29"/>
          <p:cNvSpPr/>
          <p:nvPr/>
        </p:nvSpPr>
        <p:spPr bwMode="gray">
          <a:xfrm>
            <a:off x="5329238" y="4421188"/>
            <a:ext cx="1687512" cy="371475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ja-JP" altLang="en-US" sz="1000"/>
              <a:t>いいえ</a:t>
            </a:r>
          </a:p>
        </p:txBody>
      </p:sp>
      <p:sp>
        <p:nvSpPr>
          <p:cNvPr id="36913" name="テキスト ボックス 50"/>
          <p:cNvSpPr txBox="1">
            <a:spLocks noChangeArrowheads="1"/>
          </p:cNvSpPr>
          <p:nvPr/>
        </p:nvSpPr>
        <p:spPr bwMode="auto">
          <a:xfrm>
            <a:off x="3036888" y="4291013"/>
            <a:ext cx="255587" cy="246062"/>
          </a:xfrm>
          <a:prstGeom prst="rect">
            <a:avLst/>
          </a:prstGeom>
          <a:solidFill>
            <a:srgbClr val="FF3399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ja-JP" sz="1000" b="1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6914" name="テキスト ボックス 46"/>
          <p:cNvSpPr txBox="1">
            <a:spLocks noChangeArrowheads="1"/>
          </p:cNvSpPr>
          <p:nvPr/>
        </p:nvSpPr>
        <p:spPr bwMode="auto">
          <a:xfrm>
            <a:off x="5264150" y="4300538"/>
            <a:ext cx="254000" cy="244475"/>
          </a:xfrm>
          <a:prstGeom prst="rect">
            <a:avLst/>
          </a:prstGeom>
          <a:solidFill>
            <a:srgbClr val="FF3399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ja-JP" sz="1000" b="1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36915" name="テキスト ボックス 36"/>
          <p:cNvSpPr txBox="1">
            <a:spLocks noChangeArrowheads="1"/>
          </p:cNvSpPr>
          <p:nvPr/>
        </p:nvSpPr>
        <p:spPr bwMode="auto">
          <a:xfrm>
            <a:off x="2405063" y="1530350"/>
            <a:ext cx="254000" cy="244475"/>
          </a:xfrm>
          <a:prstGeom prst="rect">
            <a:avLst/>
          </a:prstGeom>
          <a:solidFill>
            <a:srgbClr val="FF3399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ja-JP" sz="1000" b="1">
                <a:solidFill>
                  <a:schemeClr val="bg1"/>
                </a:solidFill>
              </a:rPr>
              <a:t>1</a:t>
            </a:r>
            <a:endParaRPr lang="ja-JP" altLang="en-US" sz="1000" b="1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正方形/長方形 99"/>
          <p:cNvSpPr/>
          <p:nvPr/>
        </p:nvSpPr>
        <p:spPr>
          <a:xfrm>
            <a:off x="1670050" y="412750"/>
            <a:ext cx="6608763" cy="482917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 sz="1286" dirty="0"/>
          </a:p>
        </p:txBody>
      </p:sp>
      <p:sp>
        <p:nvSpPr>
          <p:cNvPr id="101" name="正方形/長方形 100"/>
          <p:cNvSpPr/>
          <p:nvPr/>
        </p:nvSpPr>
        <p:spPr>
          <a:xfrm>
            <a:off x="1677988" y="819150"/>
            <a:ext cx="6608762" cy="57689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 sz="643" dirty="0"/>
          </a:p>
        </p:txBody>
      </p:sp>
      <p:sp>
        <p:nvSpPr>
          <p:cNvPr id="3" name="日付プレースホルダ 2"/>
          <p:cNvSpPr txBox="1">
            <a:spLocks noGrp="1"/>
          </p:cNvSpPr>
          <p:nvPr/>
        </p:nvSpPr>
        <p:spPr bwMode="auto">
          <a:xfrm>
            <a:off x="217488" y="6586538"/>
            <a:ext cx="2846387" cy="13493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28016" tIns="64008" rIns="128016" bIns="640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7BA029BD-9146-48DA-960E-9D8B437D85F3}" type="datetime1">
              <a:rPr kumimoji="0" lang="ja-JP" altLang="en-US" sz="714">
                <a:latin typeface="+mn-lt"/>
                <a:ea typeface="+mn-ea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2014/12/5</a:t>
            </a:fld>
            <a:endParaRPr kumimoji="0" lang="en-US" altLang="ja-JP" sz="714">
              <a:latin typeface="+mn-lt"/>
              <a:ea typeface="+mn-ea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ja-JP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300.</a:t>
            </a:r>
            <a:r>
              <a:rPr lang="ja-JP" altLang="en-US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行きつけ一覧画面</a:t>
            </a:r>
            <a:endParaRPr lang="en-US" altLang="ja-JP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graphicFrame>
        <p:nvGraphicFramePr>
          <p:cNvPr id="36930" name="Group 66"/>
          <p:cNvGraphicFramePr>
            <a:graphicFrameLocks noGrp="1"/>
          </p:cNvGraphicFramePr>
          <p:nvPr/>
        </p:nvGraphicFramePr>
        <p:xfrm>
          <a:off x="8435975" y="466725"/>
          <a:ext cx="2178050" cy="1343025"/>
        </p:xfrm>
        <a:graphic>
          <a:graphicData uri="http://schemas.openxmlformats.org/drawingml/2006/table">
            <a:tbl>
              <a:tblPr/>
              <a:tblGrid>
                <a:gridCol w="209550"/>
                <a:gridCol w="1968500"/>
              </a:tblGrid>
              <a:tr h="138113">
                <a:tc>
                  <a:txBody>
                    <a:bodyPr/>
                    <a:lstStyle/>
                    <a:p>
                      <a:pPr marL="0" marR="0" lvl="0" indent="0" algn="ctr" defTabSz="12795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No</a:t>
                      </a:r>
                    </a:p>
                  </a:txBody>
                  <a:tcPr marL="51429" marR="25714" marT="32657" marB="326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795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内容</a:t>
                      </a:r>
                    </a:p>
                  </a:txBody>
                  <a:tcPr marL="51429" marR="25714" marT="32657" marB="326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</a:tr>
              <a:tr h="319088">
                <a:tc>
                  <a:txBody>
                    <a:bodyPr/>
                    <a:lstStyle/>
                    <a:p>
                      <a:pPr marL="0" marR="0" lvl="0" indent="0" algn="ctr" defTabSz="12795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1</a:t>
                      </a:r>
                    </a:p>
                  </a:txBody>
                  <a:tcPr marL="51429" marR="25714" marT="32657" marB="326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ja-JP" altLang="en-US" sz="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ボタン押下でログアウト</a:t>
                      </a:r>
                    </a:p>
                    <a:p>
                      <a:pPr marL="93663" marR="0" lvl="0" indent="-9366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ja-JP" altLang="en-US" sz="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ログイン画面へ遷移</a:t>
                      </a:r>
                    </a:p>
                  </a:txBody>
                  <a:tcPr marL="51429" marR="25714" marT="32657" marB="326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1463">
                <a:tc>
                  <a:txBody>
                    <a:bodyPr/>
                    <a:lstStyle/>
                    <a:p>
                      <a:pPr marL="0" marR="0" lvl="0" indent="0" algn="ctr" defTabSz="12795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2</a:t>
                      </a:r>
                    </a:p>
                  </a:txBody>
                  <a:tcPr marL="51429" marR="25714" marT="32657" marB="326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ja-JP" altLang="en-US" sz="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ボタンクリックで対象</a:t>
                      </a:r>
                      <a:r>
                        <a:rPr kumimoji="0" lang="en-US" altLang="ja-JP" sz="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URL</a:t>
                      </a:r>
                      <a:r>
                        <a:rPr kumimoji="0" lang="ja-JP" altLang="en-US" sz="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を別画面で開く</a:t>
                      </a:r>
                    </a:p>
                  </a:txBody>
                  <a:tcPr marL="51429" marR="25714" marT="32657" marB="326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98438">
                <a:tc>
                  <a:txBody>
                    <a:bodyPr/>
                    <a:lstStyle/>
                    <a:p>
                      <a:pPr marL="0" marR="0" lvl="0" indent="0" algn="ctr" defTabSz="12795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3</a:t>
                      </a:r>
                    </a:p>
                  </a:txBody>
                  <a:tcPr marL="51429" marR="25714" marT="32657" marB="326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ja-JP" altLang="en-US" sz="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ボタンクリックで編集画面へ遷移</a:t>
                      </a:r>
                      <a:endParaRPr kumimoji="0" lang="en-US" altLang="ja-JP" sz="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marL="51429" marR="25714" marT="32657" marB="326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98438">
                <a:tc>
                  <a:txBody>
                    <a:bodyPr/>
                    <a:lstStyle/>
                    <a:p>
                      <a:pPr marL="0" marR="0" lvl="0" indent="0" algn="ctr" defTabSz="12795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4</a:t>
                      </a:r>
                    </a:p>
                  </a:txBody>
                  <a:tcPr marL="51429" marR="25714" marT="32657" marB="326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ja-JP" altLang="en-US" sz="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ボタンクリックでカテゴリ一覧画面へ遷移</a:t>
                      </a:r>
                      <a:endParaRPr kumimoji="0" lang="en-US" altLang="ja-JP" sz="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marL="51429" marR="25714" marT="32657" marB="326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98438">
                <a:tc>
                  <a:txBody>
                    <a:bodyPr/>
                    <a:lstStyle/>
                    <a:p>
                      <a:pPr marL="0" marR="0" lvl="0" indent="0" algn="ctr" defTabSz="12795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5</a:t>
                      </a:r>
                    </a:p>
                  </a:txBody>
                  <a:tcPr marL="51429" marR="25714" marT="32657" marB="326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ja-JP" altLang="en-US" sz="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ボタンクリックで</a:t>
                      </a:r>
                      <a:r>
                        <a:rPr kumimoji="0" lang="en-US" altLang="ja-JP" sz="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301.</a:t>
                      </a:r>
                      <a:r>
                        <a:rPr kumimoji="0" lang="ja-JP" altLang="en-US" sz="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行きつけ追加画面へ遷移</a:t>
                      </a:r>
                      <a:endParaRPr kumimoji="0" lang="en-US" altLang="ja-JP" sz="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marL="51429" marR="25714" marT="32657" marB="326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7916" name="テキスト ボックス 5"/>
          <p:cNvSpPr txBox="1">
            <a:spLocks noChangeArrowheads="1"/>
          </p:cNvSpPr>
          <p:nvPr/>
        </p:nvSpPr>
        <p:spPr bwMode="auto">
          <a:xfrm>
            <a:off x="1666875" y="398463"/>
            <a:ext cx="19859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ja-JP"/>
              <a:t>IKITSUKE</a:t>
            </a:r>
          </a:p>
        </p:txBody>
      </p:sp>
      <p:sp>
        <p:nvSpPr>
          <p:cNvPr id="37917" name="テキスト ボックス 7"/>
          <p:cNvSpPr txBox="1">
            <a:spLocks noChangeArrowheads="1"/>
          </p:cNvSpPr>
          <p:nvPr/>
        </p:nvSpPr>
        <p:spPr bwMode="auto">
          <a:xfrm>
            <a:off x="1944688" y="955675"/>
            <a:ext cx="28829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ja-JP" altLang="en-US" sz="1000"/>
              <a:t>カテゴリ　の</a:t>
            </a:r>
            <a:r>
              <a:rPr lang="en-US" altLang="ja-JP" sz="1000"/>
              <a:t>IKITSUKE</a:t>
            </a:r>
            <a:r>
              <a:rPr lang="ja-JP" altLang="en-US" sz="1000"/>
              <a:t>一覧</a:t>
            </a:r>
          </a:p>
        </p:txBody>
      </p:sp>
      <p:sp>
        <p:nvSpPr>
          <p:cNvPr id="37918" name="Rectangle 43"/>
          <p:cNvSpPr>
            <a:spLocks noChangeArrowheads="1"/>
          </p:cNvSpPr>
          <p:nvPr/>
        </p:nvSpPr>
        <p:spPr bwMode="auto">
          <a:xfrm>
            <a:off x="7331075" y="390525"/>
            <a:ext cx="938213" cy="4413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ja-JP" altLang="en-US"/>
              <a:t>ログアウト</a:t>
            </a:r>
          </a:p>
        </p:txBody>
      </p:sp>
      <p:sp>
        <p:nvSpPr>
          <p:cNvPr id="37919" name="Rectangle 45"/>
          <p:cNvSpPr>
            <a:spLocks noChangeArrowheads="1"/>
          </p:cNvSpPr>
          <p:nvPr/>
        </p:nvSpPr>
        <p:spPr bwMode="auto">
          <a:xfrm>
            <a:off x="1671638" y="6235700"/>
            <a:ext cx="6613525" cy="3857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/>
              <a:t>copyright~~~</a:t>
            </a:r>
          </a:p>
        </p:txBody>
      </p:sp>
      <p:sp>
        <p:nvSpPr>
          <p:cNvPr id="37920" name="Rectangle 46"/>
          <p:cNvSpPr>
            <a:spLocks noChangeArrowheads="1"/>
          </p:cNvSpPr>
          <p:nvPr/>
        </p:nvSpPr>
        <p:spPr bwMode="auto">
          <a:xfrm>
            <a:off x="1985963" y="1995488"/>
            <a:ext cx="1389062" cy="12398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ja-JP" altLang="en-US"/>
          </a:p>
        </p:txBody>
      </p:sp>
      <p:sp>
        <p:nvSpPr>
          <p:cNvPr id="37921" name="Rectangle 47"/>
          <p:cNvSpPr>
            <a:spLocks noChangeArrowheads="1"/>
          </p:cNvSpPr>
          <p:nvPr/>
        </p:nvSpPr>
        <p:spPr bwMode="auto">
          <a:xfrm>
            <a:off x="6757988" y="4005263"/>
            <a:ext cx="1389062" cy="12398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37922" name="Rectangle 48"/>
          <p:cNvSpPr>
            <a:spLocks noChangeArrowheads="1"/>
          </p:cNvSpPr>
          <p:nvPr/>
        </p:nvSpPr>
        <p:spPr bwMode="auto">
          <a:xfrm>
            <a:off x="5197475" y="3948113"/>
            <a:ext cx="1389063" cy="12398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37923" name="Rectangle 49"/>
          <p:cNvSpPr>
            <a:spLocks noChangeArrowheads="1"/>
          </p:cNvSpPr>
          <p:nvPr/>
        </p:nvSpPr>
        <p:spPr bwMode="auto">
          <a:xfrm>
            <a:off x="3575050" y="3989388"/>
            <a:ext cx="1389063" cy="12398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37924" name="Rectangle 50"/>
          <p:cNvSpPr>
            <a:spLocks noChangeArrowheads="1"/>
          </p:cNvSpPr>
          <p:nvPr/>
        </p:nvSpPr>
        <p:spPr bwMode="auto">
          <a:xfrm>
            <a:off x="3554413" y="1989138"/>
            <a:ext cx="1389062" cy="12398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37925" name="Rectangle 51"/>
          <p:cNvSpPr>
            <a:spLocks noChangeArrowheads="1"/>
          </p:cNvSpPr>
          <p:nvPr/>
        </p:nvSpPr>
        <p:spPr bwMode="auto">
          <a:xfrm>
            <a:off x="5202238" y="1966913"/>
            <a:ext cx="1389062" cy="12398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37926" name="Rectangle 52"/>
          <p:cNvSpPr>
            <a:spLocks noChangeArrowheads="1"/>
          </p:cNvSpPr>
          <p:nvPr/>
        </p:nvSpPr>
        <p:spPr bwMode="auto">
          <a:xfrm>
            <a:off x="6711950" y="1981200"/>
            <a:ext cx="1389063" cy="12398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37927" name="Rectangle 53"/>
          <p:cNvSpPr>
            <a:spLocks noChangeArrowheads="1"/>
          </p:cNvSpPr>
          <p:nvPr/>
        </p:nvSpPr>
        <p:spPr bwMode="auto">
          <a:xfrm>
            <a:off x="1985963" y="3937000"/>
            <a:ext cx="1389062" cy="12398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37928" name="Rectangle 55"/>
          <p:cNvSpPr>
            <a:spLocks noChangeArrowheads="1"/>
          </p:cNvSpPr>
          <p:nvPr/>
        </p:nvSpPr>
        <p:spPr bwMode="auto">
          <a:xfrm>
            <a:off x="1987550" y="1995488"/>
            <a:ext cx="1371600" cy="352425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ja-JP" altLang="en-US"/>
              <a:t>手羽次郎</a:t>
            </a:r>
          </a:p>
        </p:txBody>
      </p:sp>
      <p:sp>
        <p:nvSpPr>
          <p:cNvPr id="37929" name="Rectangle 56"/>
          <p:cNvSpPr>
            <a:spLocks noChangeArrowheads="1"/>
          </p:cNvSpPr>
          <p:nvPr/>
        </p:nvSpPr>
        <p:spPr bwMode="auto">
          <a:xfrm>
            <a:off x="1978025" y="2338388"/>
            <a:ext cx="1389063" cy="2635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sz="1200"/>
              <a:t>0120-000-000</a:t>
            </a:r>
          </a:p>
        </p:txBody>
      </p:sp>
      <p:sp>
        <p:nvSpPr>
          <p:cNvPr id="37930" name="Rectangle 57"/>
          <p:cNvSpPr>
            <a:spLocks noChangeArrowheads="1"/>
          </p:cNvSpPr>
          <p:nvPr/>
        </p:nvSpPr>
        <p:spPr bwMode="auto">
          <a:xfrm>
            <a:off x="1987550" y="2944813"/>
            <a:ext cx="1379538" cy="2825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30" name="角丸四角形 29"/>
          <p:cNvSpPr/>
          <p:nvPr/>
        </p:nvSpPr>
        <p:spPr bwMode="auto">
          <a:xfrm>
            <a:off x="2247900" y="3008313"/>
            <a:ext cx="917575" cy="14446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  <a:round/>
            <a:headEnd type="none" w="med" len="med"/>
            <a:tailEnd type="none" w="med" len="med"/>
          </a:ln>
          <a:effectLst/>
        </p:spPr>
        <p:txBody>
          <a:bodyPr wrap="none" lIns="36000" rIns="36000" anchor="ctr"/>
          <a:lstStyle/>
          <a:p>
            <a:pPr algn="ctr">
              <a:defRPr/>
            </a:pPr>
            <a:r>
              <a:rPr lang="ja-JP" altLang="en-US" sz="800"/>
              <a:t>編集</a:t>
            </a:r>
          </a:p>
        </p:txBody>
      </p:sp>
      <p:sp>
        <p:nvSpPr>
          <p:cNvPr id="37932" name="Text Box 60"/>
          <p:cNvSpPr txBox="1">
            <a:spLocks noChangeArrowheads="1"/>
          </p:cNvSpPr>
          <p:nvPr/>
        </p:nvSpPr>
        <p:spPr bwMode="auto">
          <a:xfrm>
            <a:off x="2286000" y="2584450"/>
            <a:ext cx="8540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/>
              <a:t>Memo</a:t>
            </a:r>
          </a:p>
        </p:txBody>
      </p:sp>
      <p:sp>
        <p:nvSpPr>
          <p:cNvPr id="41" name="角丸四角形 40"/>
          <p:cNvSpPr/>
          <p:nvPr/>
        </p:nvSpPr>
        <p:spPr bwMode="auto">
          <a:xfrm>
            <a:off x="6775450" y="1208088"/>
            <a:ext cx="1244600" cy="415925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ja-JP" altLang="en-US" sz="1400"/>
              <a:t>追加</a:t>
            </a:r>
          </a:p>
        </p:txBody>
      </p:sp>
      <p:sp>
        <p:nvSpPr>
          <p:cNvPr id="37934" name="テキスト ボックス 48"/>
          <p:cNvSpPr txBox="1">
            <a:spLocks noChangeArrowheads="1"/>
          </p:cNvSpPr>
          <p:nvPr/>
        </p:nvSpPr>
        <p:spPr bwMode="auto">
          <a:xfrm>
            <a:off x="1852613" y="1860550"/>
            <a:ext cx="254000" cy="244475"/>
          </a:xfrm>
          <a:prstGeom prst="rect">
            <a:avLst/>
          </a:prstGeom>
          <a:solidFill>
            <a:srgbClr val="FF3399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ja-JP" sz="1000" b="1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7935" name="テキスト ボックス 48"/>
          <p:cNvSpPr txBox="1">
            <a:spLocks noChangeArrowheads="1"/>
          </p:cNvSpPr>
          <p:nvPr/>
        </p:nvSpPr>
        <p:spPr bwMode="auto">
          <a:xfrm>
            <a:off x="2103438" y="2824163"/>
            <a:ext cx="255587" cy="246062"/>
          </a:xfrm>
          <a:prstGeom prst="rect">
            <a:avLst/>
          </a:prstGeom>
          <a:solidFill>
            <a:srgbClr val="FF3399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ja-JP" sz="1000" b="1">
                <a:solidFill>
                  <a:schemeClr val="bg1"/>
                </a:solidFill>
              </a:rPr>
              <a:t>3</a:t>
            </a:r>
            <a:endParaRPr lang="ja-JP" altLang="en-US" sz="1000" b="1">
              <a:solidFill>
                <a:schemeClr val="bg1"/>
              </a:solidFill>
            </a:endParaRPr>
          </a:p>
        </p:txBody>
      </p:sp>
      <p:sp>
        <p:nvSpPr>
          <p:cNvPr id="37936" name="Rectangle 64"/>
          <p:cNvSpPr>
            <a:spLocks noChangeArrowheads="1"/>
          </p:cNvSpPr>
          <p:nvPr/>
        </p:nvSpPr>
        <p:spPr bwMode="auto">
          <a:xfrm>
            <a:off x="6392863" y="387350"/>
            <a:ext cx="938212" cy="4413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/>
              <a:t>HOME</a:t>
            </a:r>
          </a:p>
        </p:txBody>
      </p:sp>
      <p:sp>
        <p:nvSpPr>
          <p:cNvPr id="37937" name="テキスト ボックス 47"/>
          <p:cNvSpPr txBox="1">
            <a:spLocks noChangeArrowheads="1"/>
          </p:cNvSpPr>
          <p:nvPr/>
        </p:nvSpPr>
        <p:spPr bwMode="auto">
          <a:xfrm>
            <a:off x="7156450" y="271463"/>
            <a:ext cx="254000" cy="244475"/>
          </a:xfrm>
          <a:prstGeom prst="rect">
            <a:avLst/>
          </a:prstGeom>
          <a:solidFill>
            <a:srgbClr val="FF3399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ja-JP" sz="1000" b="1">
                <a:solidFill>
                  <a:schemeClr val="bg1"/>
                </a:solidFill>
              </a:rPr>
              <a:t>1</a:t>
            </a:r>
            <a:endParaRPr lang="ja-JP" altLang="en-US" sz="1000" b="1">
              <a:solidFill>
                <a:schemeClr val="bg1"/>
              </a:solidFill>
            </a:endParaRPr>
          </a:p>
        </p:txBody>
      </p:sp>
      <p:sp>
        <p:nvSpPr>
          <p:cNvPr id="37938" name="テキスト ボックス 47"/>
          <p:cNvSpPr txBox="1">
            <a:spLocks noChangeArrowheads="1"/>
          </p:cNvSpPr>
          <p:nvPr/>
        </p:nvSpPr>
        <p:spPr bwMode="auto">
          <a:xfrm>
            <a:off x="6246813" y="249238"/>
            <a:ext cx="254000" cy="244475"/>
          </a:xfrm>
          <a:prstGeom prst="rect">
            <a:avLst/>
          </a:prstGeom>
          <a:solidFill>
            <a:srgbClr val="FF3399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ja-JP" sz="1000" b="1">
                <a:solidFill>
                  <a:schemeClr val="bg1"/>
                </a:solidFill>
              </a:rPr>
              <a:t>4</a:t>
            </a:r>
            <a:endParaRPr lang="ja-JP" altLang="en-US" sz="1000" b="1">
              <a:solidFill>
                <a:schemeClr val="bg1"/>
              </a:solidFill>
            </a:endParaRPr>
          </a:p>
        </p:txBody>
      </p:sp>
      <p:sp>
        <p:nvSpPr>
          <p:cNvPr id="37939" name="テキスト ボックス 47"/>
          <p:cNvSpPr txBox="1">
            <a:spLocks noChangeArrowheads="1"/>
          </p:cNvSpPr>
          <p:nvPr/>
        </p:nvSpPr>
        <p:spPr bwMode="auto">
          <a:xfrm>
            <a:off x="6669088" y="1066800"/>
            <a:ext cx="254000" cy="244475"/>
          </a:xfrm>
          <a:prstGeom prst="rect">
            <a:avLst/>
          </a:prstGeom>
          <a:solidFill>
            <a:srgbClr val="FF3399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ja-JP" sz="1000" b="1">
                <a:solidFill>
                  <a:schemeClr val="bg1"/>
                </a:solidFill>
              </a:rPr>
              <a:t>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正方形/長方形 99"/>
          <p:cNvSpPr/>
          <p:nvPr/>
        </p:nvSpPr>
        <p:spPr>
          <a:xfrm>
            <a:off x="1670050" y="412750"/>
            <a:ext cx="6608763" cy="482917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 sz="1286" dirty="0"/>
          </a:p>
        </p:txBody>
      </p:sp>
      <p:sp>
        <p:nvSpPr>
          <p:cNvPr id="101" name="正方形/長方形 100"/>
          <p:cNvSpPr/>
          <p:nvPr/>
        </p:nvSpPr>
        <p:spPr>
          <a:xfrm>
            <a:off x="1652588" y="773113"/>
            <a:ext cx="6608762" cy="57689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 sz="643" dirty="0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7BA029BD-9146-48DA-960E-9D8B437D85F3}" type="datetime1">
              <a:rPr lang="ja-JP" altLang="en-US" smtClean="0">
                <a:solidFill>
                  <a:schemeClr val="tx1"/>
                </a:solidFill>
              </a:rPr>
              <a:pPr>
                <a:defRPr/>
              </a:pPr>
              <a:t>2014/12/5</a:t>
            </a:fld>
            <a:endParaRPr lang="en-US" altLang="ja-JP">
              <a:solidFill>
                <a:schemeClr val="tx1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39688"/>
            <a:ext cx="10972800" cy="323850"/>
          </a:xfrm>
        </p:spPr>
        <p:txBody>
          <a:bodyPr/>
          <a:lstStyle/>
          <a:p>
            <a:pPr defTabSz="913965">
              <a:defRPr/>
            </a:pPr>
            <a:r>
              <a:rPr lang="en-US" altLang="ja-JP" sz="1714" dirty="0" smtClean="0"/>
              <a:t>301.</a:t>
            </a:r>
            <a:r>
              <a:rPr lang="ja-JP" altLang="en-US" sz="1714" dirty="0" smtClean="0"/>
              <a:t>行きつけ追加画面</a:t>
            </a:r>
            <a:endParaRPr lang="en-US" altLang="ja-JP" sz="1714" dirty="0" smtClean="0"/>
          </a:p>
        </p:txBody>
      </p:sp>
      <p:graphicFrame>
        <p:nvGraphicFramePr>
          <p:cNvPr id="37954" name="Group 66"/>
          <p:cNvGraphicFramePr>
            <a:graphicFrameLocks noGrp="1"/>
          </p:cNvGraphicFramePr>
          <p:nvPr/>
        </p:nvGraphicFramePr>
        <p:xfrm>
          <a:off x="8435975" y="447675"/>
          <a:ext cx="3490913" cy="2827338"/>
        </p:xfrm>
        <a:graphic>
          <a:graphicData uri="http://schemas.openxmlformats.org/drawingml/2006/table">
            <a:tbl>
              <a:tblPr/>
              <a:tblGrid>
                <a:gridCol w="342900"/>
                <a:gridCol w="3148013"/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12795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No</a:t>
                      </a:r>
                    </a:p>
                  </a:txBody>
                  <a:tcPr marL="51429" marR="25714" marT="32657" marB="326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795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内容</a:t>
                      </a:r>
                    </a:p>
                  </a:txBody>
                  <a:tcPr marL="51429" marR="25714" marT="32657" marB="326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</a:tr>
              <a:tr h="319088">
                <a:tc>
                  <a:txBody>
                    <a:bodyPr/>
                    <a:lstStyle/>
                    <a:p>
                      <a:pPr marL="0" marR="0" lvl="0" indent="0" algn="ctr" defTabSz="12795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1</a:t>
                      </a:r>
                    </a:p>
                  </a:txBody>
                  <a:tcPr marL="51429" marR="25714" marT="32657" marB="326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ja-JP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カテゴリ名：</a:t>
                      </a:r>
                      <a:r>
                        <a:rPr kumimoji="0" lang="en-US" altLang="ja-JP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hidden</a:t>
                      </a:r>
                      <a:r>
                        <a:rPr kumimoji="0" lang="ja-JP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で表示</a:t>
                      </a:r>
                      <a:endParaRPr kumimoji="0" lang="en-US" altLang="ja-JP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marL="51429" marR="25714" marT="32657" marB="326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19088">
                <a:tc>
                  <a:txBody>
                    <a:bodyPr/>
                    <a:lstStyle/>
                    <a:p>
                      <a:pPr marL="0" marR="0" lvl="0" indent="0" algn="ctr" defTabSz="12795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2</a:t>
                      </a:r>
                    </a:p>
                  </a:txBody>
                  <a:tcPr marL="51429" marR="25714" marT="32657" marB="326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ja-JP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ボタン名入力欄</a:t>
                      </a:r>
                      <a:endParaRPr kumimoji="0" lang="en-US" altLang="ja-JP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  <a:p>
                      <a:pPr marL="93663" marR="0" lvl="0" indent="-9366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ja-JP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必須項目</a:t>
                      </a:r>
                      <a:endParaRPr kumimoji="0" lang="en-US" altLang="ja-JP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marL="51429" marR="25714" marT="32657" marB="326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61938">
                <a:tc>
                  <a:txBody>
                    <a:bodyPr/>
                    <a:lstStyle/>
                    <a:p>
                      <a:pPr marL="0" marR="0" lvl="0" indent="0" algn="ctr" defTabSz="12795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3</a:t>
                      </a:r>
                    </a:p>
                  </a:txBody>
                  <a:tcPr marL="51429" marR="25714" marT="32657" marB="326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ja-JP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電話番号入力欄</a:t>
                      </a:r>
                      <a:endParaRPr kumimoji="0" lang="en-US" altLang="ja-JP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  <a:p>
                      <a:pPr marL="93663" marR="0" lvl="0" indent="-9366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ja-JP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必須項目</a:t>
                      </a:r>
                      <a:endParaRPr kumimoji="0" lang="en-US" altLang="ja-JP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marL="51429" marR="25714" marT="32657" marB="326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98438">
                <a:tc>
                  <a:txBody>
                    <a:bodyPr/>
                    <a:lstStyle/>
                    <a:p>
                      <a:pPr marL="0" marR="0" lvl="0" indent="0" algn="ctr" defTabSz="12795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4</a:t>
                      </a:r>
                    </a:p>
                  </a:txBody>
                  <a:tcPr marL="51429" marR="25714" marT="32657" marB="326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n-US" altLang="ja-JP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URL</a:t>
                      </a:r>
                      <a:r>
                        <a:rPr kumimoji="0" lang="ja-JP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入力欄</a:t>
                      </a:r>
                      <a:endParaRPr kumimoji="0" lang="en-US" altLang="ja-JP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  <a:p>
                      <a:pPr marL="93663" marR="0" lvl="0" indent="-9366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ja-JP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必須項目</a:t>
                      </a:r>
                      <a:endParaRPr kumimoji="0" lang="en-US" altLang="ja-JP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marL="51429" marR="25714" marT="32657" marB="326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98438">
                <a:tc>
                  <a:txBody>
                    <a:bodyPr/>
                    <a:lstStyle/>
                    <a:p>
                      <a:pPr marL="0" marR="0" lvl="0" indent="0" algn="ctr" defTabSz="12795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5</a:t>
                      </a:r>
                    </a:p>
                  </a:txBody>
                  <a:tcPr marL="51429" marR="25714" marT="32657" marB="326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ja-JP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備考欄</a:t>
                      </a:r>
                      <a:endParaRPr kumimoji="0" lang="en-US" altLang="ja-JP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marL="51429" marR="25714" marT="32657" marB="326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98438">
                <a:tc>
                  <a:txBody>
                    <a:bodyPr/>
                    <a:lstStyle/>
                    <a:p>
                      <a:pPr marL="0" marR="0" lvl="0" indent="0" algn="ctr" defTabSz="12795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6</a:t>
                      </a:r>
                    </a:p>
                  </a:txBody>
                  <a:tcPr marL="51429" marR="25714" marT="32657" marB="326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ja-JP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ボタンクリックで保存</a:t>
                      </a:r>
                      <a:endParaRPr kumimoji="0" lang="en-US" altLang="ja-JP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  <a:p>
                      <a:pPr marL="93663" marR="0" lvl="0" indent="-9366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ja-JP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行きつけ一覧画面に遷移</a:t>
                      </a:r>
                      <a:endParaRPr kumimoji="0" lang="en-US" altLang="ja-JP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marL="51429" marR="25714" marT="32657" marB="326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98438">
                <a:tc>
                  <a:txBody>
                    <a:bodyPr/>
                    <a:lstStyle/>
                    <a:p>
                      <a:pPr marL="0" marR="0" lvl="0" indent="0" algn="ctr" defTabSz="12795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7</a:t>
                      </a:r>
                    </a:p>
                  </a:txBody>
                  <a:tcPr marL="51429" marR="25714" marT="32657" marB="326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ja-JP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編集情報を破棄し、行きつけ一覧画面に遷移</a:t>
                      </a:r>
                      <a:endParaRPr kumimoji="0" lang="en-US" altLang="ja-JP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marL="51429" marR="25714" marT="32657" marB="326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98438">
                <a:tc>
                  <a:txBody>
                    <a:bodyPr/>
                    <a:lstStyle/>
                    <a:p>
                      <a:pPr marL="0" marR="0" lvl="0" indent="0" algn="ctr" defTabSz="12795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8</a:t>
                      </a:r>
                    </a:p>
                  </a:txBody>
                  <a:tcPr marL="51429" marR="25714" marT="32657" marB="326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ja-JP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編集情報を破棄し、行きつけ一覧画面に遷移</a:t>
                      </a:r>
                      <a:endParaRPr kumimoji="0" lang="en-US" altLang="ja-JP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  <a:p>
                      <a:pPr marL="93663" marR="0" lvl="0" indent="-9366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endParaRPr kumimoji="0" lang="en-US" altLang="ja-JP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marL="51429" marR="25714" marT="32657" marB="326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98438">
                <a:tc>
                  <a:txBody>
                    <a:bodyPr/>
                    <a:lstStyle/>
                    <a:p>
                      <a:pPr marL="0" marR="0" lvl="0" indent="0" algn="ctr" defTabSz="12795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9</a:t>
                      </a:r>
                    </a:p>
                  </a:txBody>
                  <a:tcPr marL="51429" marR="25714" marT="32657" marB="326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ja-JP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編集情報を破棄し、ログイン画面に遷移</a:t>
                      </a:r>
                      <a:endParaRPr kumimoji="0" lang="en-US" altLang="ja-JP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marL="51429" marR="25714" marT="32657" marB="326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8952" name="テキスト ボックス 5"/>
          <p:cNvSpPr txBox="1">
            <a:spLocks noChangeArrowheads="1"/>
          </p:cNvSpPr>
          <p:nvPr/>
        </p:nvSpPr>
        <p:spPr bwMode="auto">
          <a:xfrm>
            <a:off x="1666875" y="398463"/>
            <a:ext cx="252571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ja-JP" altLang="en-US"/>
              <a:t>行きつけ追加画面</a:t>
            </a:r>
            <a:endParaRPr lang="en-US" altLang="ja-JP"/>
          </a:p>
        </p:txBody>
      </p:sp>
      <p:sp>
        <p:nvSpPr>
          <p:cNvPr id="31" name="角丸四角形 30"/>
          <p:cNvSpPr/>
          <p:nvPr/>
        </p:nvSpPr>
        <p:spPr bwMode="auto">
          <a:xfrm>
            <a:off x="3565525" y="1806575"/>
            <a:ext cx="4240213" cy="515938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 sz="750" dirty="0">
              <a:latin typeface="+mn-lt"/>
              <a:ea typeface="+mn-ea"/>
            </a:endParaRPr>
          </a:p>
        </p:txBody>
      </p:sp>
      <p:sp>
        <p:nvSpPr>
          <p:cNvPr id="38954" name="テキスト ボックス 7"/>
          <p:cNvSpPr txBox="1">
            <a:spLocks noChangeArrowheads="1"/>
          </p:cNvSpPr>
          <p:nvPr/>
        </p:nvSpPr>
        <p:spPr bwMode="auto">
          <a:xfrm>
            <a:off x="1809750" y="887413"/>
            <a:ext cx="2643188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ja-JP" altLang="en-US" sz="1000"/>
              <a:t>行きつけの店舗を追加しよう！</a:t>
            </a:r>
            <a:endParaRPr lang="en-US" altLang="ja-JP" sz="1000"/>
          </a:p>
        </p:txBody>
      </p:sp>
      <p:sp>
        <p:nvSpPr>
          <p:cNvPr id="38955" name="テキスト ボックス 47"/>
          <p:cNvSpPr txBox="1">
            <a:spLocks noChangeArrowheads="1"/>
          </p:cNvSpPr>
          <p:nvPr/>
        </p:nvSpPr>
        <p:spPr bwMode="auto">
          <a:xfrm>
            <a:off x="4452938" y="1120775"/>
            <a:ext cx="271462" cy="246063"/>
          </a:xfrm>
          <a:prstGeom prst="rect">
            <a:avLst/>
          </a:prstGeom>
          <a:solidFill>
            <a:srgbClr val="FF3399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ja-JP" sz="1000" b="1">
                <a:solidFill>
                  <a:schemeClr val="bg1"/>
                </a:solidFill>
              </a:rPr>
              <a:t>1</a:t>
            </a:r>
            <a:endParaRPr lang="ja-JP" altLang="en-US" sz="1000" b="1">
              <a:solidFill>
                <a:schemeClr val="bg1"/>
              </a:solidFill>
            </a:endParaRPr>
          </a:p>
        </p:txBody>
      </p:sp>
      <p:sp>
        <p:nvSpPr>
          <p:cNvPr id="38956" name="テキスト ボックス 3"/>
          <p:cNvSpPr txBox="1">
            <a:spLocks noChangeArrowheads="1"/>
          </p:cNvSpPr>
          <p:nvPr/>
        </p:nvSpPr>
        <p:spPr bwMode="auto">
          <a:xfrm>
            <a:off x="2078038" y="1908175"/>
            <a:ext cx="13716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ja-JP" altLang="en-US" sz="1400"/>
              <a:t>＊店舗名</a:t>
            </a:r>
          </a:p>
        </p:txBody>
      </p:sp>
      <p:sp>
        <p:nvSpPr>
          <p:cNvPr id="41" name="角丸四角形 40"/>
          <p:cNvSpPr/>
          <p:nvPr/>
        </p:nvSpPr>
        <p:spPr bwMode="auto">
          <a:xfrm>
            <a:off x="6318250" y="5507038"/>
            <a:ext cx="1543050" cy="51276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1400" dirty="0">
                <a:latin typeface="+mn-lt"/>
                <a:ea typeface="+mn-ea"/>
              </a:rPr>
              <a:t>やめる</a:t>
            </a:r>
          </a:p>
        </p:txBody>
      </p:sp>
      <p:sp>
        <p:nvSpPr>
          <p:cNvPr id="20" name="角丸四角形 19"/>
          <p:cNvSpPr/>
          <p:nvPr/>
        </p:nvSpPr>
        <p:spPr bwMode="auto">
          <a:xfrm>
            <a:off x="3552825" y="2568575"/>
            <a:ext cx="4238625" cy="515938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 sz="750" dirty="0">
              <a:latin typeface="+mn-lt"/>
              <a:ea typeface="+mn-ea"/>
            </a:endParaRPr>
          </a:p>
        </p:txBody>
      </p:sp>
      <p:sp>
        <p:nvSpPr>
          <p:cNvPr id="38959" name="テキスト ボックス 20"/>
          <p:cNvSpPr txBox="1">
            <a:spLocks noChangeArrowheads="1"/>
          </p:cNvSpPr>
          <p:nvPr/>
        </p:nvSpPr>
        <p:spPr bwMode="auto">
          <a:xfrm>
            <a:off x="2051050" y="2673350"/>
            <a:ext cx="1371600" cy="306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ja-JP" altLang="en-US" sz="1400"/>
              <a:t>＊電話番号</a:t>
            </a:r>
          </a:p>
        </p:txBody>
      </p:sp>
      <p:sp>
        <p:nvSpPr>
          <p:cNvPr id="22" name="角丸四角形 21"/>
          <p:cNvSpPr/>
          <p:nvPr/>
        </p:nvSpPr>
        <p:spPr bwMode="auto">
          <a:xfrm>
            <a:off x="3552825" y="3508375"/>
            <a:ext cx="4238625" cy="515938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 sz="750" dirty="0">
              <a:latin typeface="+mn-lt"/>
              <a:ea typeface="+mn-ea"/>
            </a:endParaRPr>
          </a:p>
        </p:txBody>
      </p:sp>
      <p:sp>
        <p:nvSpPr>
          <p:cNvPr id="38961" name="テキスト ボックス 22"/>
          <p:cNvSpPr txBox="1">
            <a:spLocks noChangeArrowheads="1"/>
          </p:cNvSpPr>
          <p:nvPr/>
        </p:nvSpPr>
        <p:spPr bwMode="auto">
          <a:xfrm>
            <a:off x="2051050" y="3613150"/>
            <a:ext cx="13716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ja-JP" altLang="en-US" sz="1400"/>
              <a:t>＊</a:t>
            </a:r>
            <a:r>
              <a:rPr lang="en-US" altLang="ja-JP" sz="1400"/>
              <a:t>URL</a:t>
            </a:r>
            <a:endParaRPr lang="ja-JP" altLang="en-US" sz="1400"/>
          </a:p>
        </p:txBody>
      </p:sp>
      <p:sp>
        <p:nvSpPr>
          <p:cNvPr id="24" name="角丸四角形 23"/>
          <p:cNvSpPr/>
          <p:nvPr/>
        </p:nvSpPr>
        <p:spPr bwMode="auto">
          <a:xfrm>
            <a:off x="3565525" y="4405313"/>
            <a:ext cx="4240213" cy="904875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 sz="750" dirty="0">
              <a:latin typeface="+mn-lt"/>
              <a:ea typeface="+mn-ea"/>
            </a:endParaRPr>
          </a:p>
        </p:txBody>
      </p:sp>
      <p:sp>
        <p:nvSpPr>
          <p:cNvPr id="38963" name="テキスト ボックス 24"/>
          <p:cNvSpPr txBox="1">
            <a:spLocks noChangeArrowheads="1"/>
          </p:cNvSpPr>
          <p:nvPr/>
        </p:nvSpPr>
        <p:spPr bwMode="auto">
          <a:xfrm>
            <a:off x="2065338" y="4640263"/>
            <a:ext cx="1371600" cy="30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ja-JP" altLang="en-US" sz="1400"/>
              <a:t>　備考</a:t>
            </a:r>
          </a:p>
        </p:txBody>
      </p:sp>
      <p:sp>
        <p:nvSpPr>
          <p:cNvPr id="38964" name="テキスト ボックス 49"/>
          <p:cNvSpPr txBox="1">
            <a:spLocks noChangeArrowheads="1"/>
          </p:cNvSpPr>
          <p:nvPr/>
        </p:nvSpPr>
        <p:spPr bwMode="auto">
          <a:xfrm>
            <a:off x="3454400" y="1668463"/>
            <a:ext cx="255588" cy="246062"/>
          </a:xfrm>
          <a:prstGeom prst="rect">
            <a:avLst/>
          </a:prstGeom>
          <a:solidFill>
            <a:srgbClr val="FF3399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ja-JP" sz="1000" b="1">
                <a:solidFill>
                  <a:schemeClr val="bg1"/>
                </a:solidFill>
              </a:rPr>
              <a:t>2</a:t>
            </a:r>
            <a:endParaRPr lang="ja-JP" altLang="en-US" sz="1000" b="1">
              <a:solidFill>
                <a:schemeClr val="bg1"/>
              </a:solidFill>
            </a:endParaRPr>
          </a:p>
        </p:txBody>
      </p:sp>
      <p:sp>
        <p:nvSpPr>
          <p:cNvPr id="38965" name="テキスト ボックス 48"/>
          <p:cNvSpPr txBox="1">
            <a:spLocks noChangeArrowheads="1"/>
          </p:cNvSpPr>
          <p:nvPr/>
        </p:nvSpPr>
        <p:spPr bwMode="auto">
          <a:xfrm>
            <a:off x="3422650" y="2474913"/>
            <a:ext cx="260350" cy="247650"/>
          </a:xfrm>
          <a:prstGeom prst="rect">
            <a:avLst/>
          </a:prstGeom>
          <a:solidFill>
            <a:srgbClr val="FF3399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ja-JP" sz="1000" b="1">
                <a:solidFill>
                  <a:schemeClr val="bg1"/>
                </a:solidFill>
              </a:rPr>
              <a:t>3</a:t>
            </a:r>
            <a:endParaRPr lang="ja-JP" altLang="en-US" sz="1000" b="1">
              <a:solidFill>
                <a:schemeClr val="bg1"/>
              </a:solidFill>
            </a:endParaRPr>
          </a:p>
        </p:txBody>
      </p:sp>
      <p:sp>
        <p:nvSpPr>
          <p:cNvPr id="38966" name="テキスト ボックス 26"/>
          <p:cNvSpPr txBox="1">
            <a:spLocks noChangeArrowheads="1"/>
          </p:cNvSpPr>
          <p:nvPr/>
        </p:nvSpPr>
        <p:spPr bwMode="auto">
          <a:xfrm>
            <a:off x="3449638" y="4279900"/>
            <a:ext cx="260350" cy="247650"/>
          </a:xfrm>
          <a:prstGeom prst="rect">
            <a:avLst/>
          </a:prstGeom>
          <a:solidFill>
            <a:srgbClr val="FF3399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ja-JP" sz="1000" b="1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38967" name="テキスト ボックス 41"/>
          <p:cNvSpPr txBox="1">
            <a:spLocks noChangeArrowheads="1"/>
          </p:cNvSpPr>
          <p:nvPr/>
        </p:nvSpPr>
        <p:spPr bwMode="auto">
          <a:xfrm>
            <a:off x="3452813" y="3417888"/>
            <a:ext cx="258762" cy="246062"/>
          </a:xfrm>
          <a:prstGeom prst="rect">
            <a:avLst/>
          </a:prstGeom>
          <a:solidFill>
            <a:srgbClr val="FF3399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ja-JP" sz="1000" b="1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38968" name="テキスト ボックス 27"/>
          <p:cNvSpPr txBox="1">
            <a:spLocks noChangeArrowheads="1"/>
          </p:cNvSpPr>
          <p:nvPr/>
        </p:nvSpPr>
        <p:spPr bwMode="auto">
          <a:xfrm>
            <a:off x="2051050" y="1271588"/>
            <a:ext cx="13716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ja-JP" altLang="en-US" sz="1400"/>
              <a:t> カテゴリ名</a:t>
            </a:r>
          </a:p>
        </p:txBody>
      </p:sp>
      <p:sp>
        <p:nvSpPr>
          <p:cNvPr id="38969" name="テキスト ボックス 29"/>
          <p:cNvSpPr txBox="1">
            <a:spLocks noChangeArrowheads="1"/>
          </p:cNvSpPr>
          <p:nvPr/>
        </p:nvSpPr>
        <p:spPr bwMode="auto">
          <a:xfrm>
            <a:off x="4289425" y="1274763"/>
            <a:ext cx="13716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ja-JP" sz="1400"/>
              <a:t>BAR</a:t>
            </a:r>
            <a:endParaRPr lang="ja-JP" altLang="en-US" sz="1400"/>
          </a:p>
        </p:txBody>
      </p:sp>
      <p:sp>
        <p:nvSpPr>
          <p:cNvPr id="38970" name="テキスト ボックス 31"/>
          <p:cNvSpPr txBox="1">
            <a:spLocks noChangeArrowheads="1"/>
          </p:cNvSpPr>
          <p:nvPr/>
        </p:nvSpPr>
        <p:spPr bwMode="auto">
          <a:xfrm>
            <a:off x="6223000" y="5410200"/>
            <a:ext cx="260350" cy="246063"/>
          </a:xfrm>
          <a:prstGeom prst="rect">
            <a:avLst/>
          </a:prstGeom>
          <a:solidFill>
            <a:srgbClr val="FF3399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ja-JP" sz="1000" b="1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37" name="角丸四角形 36"/>
          <p:cNvSpPr/>
          <p:nvPr/>
        </p:nvSpPr>
        <p:spPr bwMode="auto">
          <a:xfrm>
            <a:off x="4460875" y="5548313"/>
            <a:ext cx="1543050" cy="51276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1400" dirty="0">
                <a:latin typeface="+mn-lt"/>
                <a:ea typeface="+mn-ea"/>
              </a:rPr>
              <a:t>保存</a:t>
            </a:r>
          </a:p>
        </p:txBody>
      </p:sp>
      <p:sp>
        <p:nvSpPr>
          <p:cNvPr id="38972" name="テキスト ボックス 25"/>
          <p:cNvSpPr txBox="1">
            <a:spLocks noChangeArrowheads="1"/>
          </p:cNvSpPr>
          <p:nvPr/>
        </p:nvSpPr>
        <p:spPr bwMode="auto">
          <a:xfrm>
            <a:off x="4295775" y="5426075"/>
            <a:ext cx="260350" cy="246063"/>
          </a:xfrm>
          <a:prstGeom prst="rect">
            <a:avLst/>
          </a:prstGeom>
          <a:solidFill>
            <a:srgbClr val="FF3399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ja-JP" sz="1000" b="1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38973" name="Rectangle 67"/>
          <p:cNvSpPr>
            <a:spLocks noChangeArrowheads="1"/>
          </p:cNvSpPr>
          <p:nvPr/>
        </p:nvSpPr>
        <p:spPr bwMode="auto">
          <a:xfrm>
            <a:off x="1644650" y="6181725"/>
            <a:ext cx="6619875" cy="3603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/>
              <a:t>copyright</a:t>
            </a:r>
            <a:r>
              <a:rPr lang="ja-JP" altLang="en-US"/>
              <a:t>～～～</a:t>
            </a:r>
          </a:p>
        </p:txBody>
      </p:sp>
      <p:sp>
        <p:nvSpPr>
          <p:cNvPr id="38974" name="Rectangle 70"/>
          <p:cNvSpPr>
            <a:spLocks noChangeArrowheads="1"/>
          </p:cNvSpPr>
          <p:nvPr/>
        </p:nvSpPr>
        <p:spPr bwMode="auto">
          <a:xfrm>
            <a:off x="7245350" y="387350"/>
            <a:ext cx="1019175" cy="4032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ja-JP" altLang="en-US"/>
              <a:t>ログアウト</a:t>
            </a:r>
          </a:p>
        </p:txBody>
      </p:sp>
      <p:sp>
        <p:nvSpPr>
          <p:cNvPr id="38975" name="Rectangle 71"/>
          <p:cNvSpPr>
            <a:spLocks noChangeArrowheads="1"/>
          </p:cNvSpPr>
          <p:nvPr/>
        </p:nvSpPr>
        <p:spPr bwMode="auto">
          <a:xfrm>
            <a:off x="6203950" y="382588"/>
            <a:ext cx="1019175" cy="4032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/>
              <a:t>HOME</a:t>
            </a:r>
          </a:p>
        </p:txBody>
      </p:sp>
      <p:sp>
        <p:nvSpPr>
          <p:cNvPr id="38976" name="テキスト ボックス 31"/>
          <p:cNvSpPr txBox="1">
            <a:spLocks noChangeArrowheads="1"/>
          </p:cNvSpPr>
          <p:nvPr/>
        </p:nvSpPr>
        <p:spPr bwMode="auto">
          <a:xfrm>
            <a:off x="6061075" y="254000"/>
            <a:ext cx="260350" cy="246063"/>
          </a:xfrm>
          <a:prstGeom prst="rect">
            <a:avLst/>
          </a:prstGeom>
          <a:solidFill>
            <a:srgbClr val="FF3399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ja-JP" sz="1000" b="1">
                <a:solidFill>
                  <a:schemeClr val="bg1"/>
                </a:solidFill>
              </a:rPr>
              <a:t>8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正方形/長方形 99"/>
          <p:cNvSpPr/>
          <p:nvPr/>
        </p:nvSpPr>
        <p:spPr>
          <a:xfrm>
            <a:off x="1670050" y="412750"/>
            <a:ext cx="6608763" cy="482917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 sz="1286" dirty="0"/>
          </a:p>
        </p:txBody>
      </p:sp>
      <p:sp>
        <p:nvSpPr>
          <p:cNvPr id="101" name="正方形/長方形 100"/>
          <p:cNvSpPr/>
          <p:nvPr/>
        </p:nvSpPr>
        <p:spPr>
          <a:xfrm>
            <a:off x="1652588" y="773113"/>
            <a:ext cx="6608762" cy="57689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 sz="643" dirty="0"/>
          </a:p>
        </p:txBody>
      </p:sp>
      <p:sp>
        <p:nvSpPr>
          <p:cNvPr id="3" name="日付プレースホルダ 2"/>
          <p:cNvSpPr txBox="1">
            <a:spLocks noGrp="1"/>
          </p:cNvSpPr>
          <p:nvPr/>
        </p:nvSpPr>
        <p:spPr bwMode="auto">
          <a:xfrm>
            <a:off x="217488" y="6586538"/>
            <a:ext cx="2846387" cy="13493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28016" tIns="64008" rIns="128016" bIns="640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7BA029BD-9146-48DA-960E-9D8B437D85F3}" type="datetime1">
              <a:rPr kumimoji="0" lang="ja-JP" altLang="en-US" sz="714">
                <a:latin typeface="+mn-lt"/>
                <a:ea typeface="+mn-ea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2014/12/5</a:t>
            </a:fld>
            <a:endParaRPr kumimoji="0" lang="en-US" altLang="ja-JP" sz="714">
              <a:latin typeface="+mn-lt"/>
              <a:ea typeface="+mn-ea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defTabSz="913965">
              <a:defRPr/>
            </a:pPr>
            <a:r>
              <a:rPr lang="en-US" altLang="ja-JP" sz="1714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301.</a:t>
            </a:r>
            <a:r>
              <a:rPr lang="ja-JP" altLang="en-US" sz="1714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行きつけ追加画面</a:t>
            </a:r>
            <a:endParaRPr lang="en-US" altLang="ja-JP" sz="1714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39941" name="テキスト ボックス 5"/>
          <p:cNvSpPr txBox="1">
            <a:spLocks noChangeArrowheads="1"/>
          </p:cNvSpPr>
          <p:nvPr/>
        </p:nvSpPr>
        <p:spPr bwMode="auto">
          <a:xfrm>
            <a:off x="1666875" y="398463"/>
            <a:ext cx="252571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ja-JP" altLang="en-US"/>
              <a:t>行きつけ追加画面</a:t>
            </a:r>
            <a:endParaRPr lang="en-US" altLang="ja-JP"/>
          </a:p>
        </p:txBody>
      </p:sp>
      <p:sp>
        <p:nvSpPr>
          <p:cNvPr id="31" name="角丸四角形 30"/>
          <p:cNvSpPr/>
          <p:nvPr/>
        </p:nvSpPr>
        <p:spPr bwMode="auto">
          <a:xfrm>
            <a:off x="3565525" y="1806575"/>
            <a:ext cx="4240213" cy="515938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 sz="750" dirty="0">
              <a:latin typeface="+mn-lt"/>
              <a:ea typeface="+mn-ea"/>
            </a:endParaRPr>
          </a:p>
        </p:txBody>
      </p:sp>
      <p:sp>
        <p:nvSpPr>
          <p:cNvPr id="39943" name="テキスト ボックス 7"/>
          <p:cNvSpPr txBox="1">
            <a:spLocks noChangeArrowheads="1"/>
          </p:cNvSpPr>
          <p:nvPr/>
        </p:nvSpPr>
        <p:spPr bwMode="auto">
          <a:xfrm>
            <a:off x="1809750" y="887413"/>
            <a:ext cx="2643188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ja-JP" altLang="en-US" sz="1000"/>
              <a:t>行きつけの店舗を追加しよう！</a:t>
            </a:r>
            <a:endParaRPr lang="en-US" altLang="ja-JP" sz="1000"/>
          </a:p>
        </p:txBody>
      </p:sp>
      <p:sp>
        <p:nvSpPr>
          <p:cNvPr id="39944" name="テキスト ボックス 47"/>
          <p:cNvSpPr txBox="1">
            <a:spLocks noChangeArrowheads="1"/>
          </p:cNvSpPr>
          <p:nvPr/>
        </p:nvSpPr>
        <p:spPr bwMode="auto">
          <a:xfrm>
            <a:off x="4452938" y="1120775"/>
            <a:ext cx="271462" cy="246063"/>
          </a:xfrm>
          <a:prstGeom prst="rect">
            <a:avLst/>
          </a:prstGeom>
          <a:solidFill>
            <a:srgbClr val="FF3399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ja-JP" sz="1000" b="1">
                <a:solidFill>
                  <a:schemeClr val="bg1"/>
                </a:solidFill>
              </a:rPr>
              <a:t>1</a:t>
            </a:r>
            <a:endParaRPr lang="ja-JP" altLang="en-US" sz="1000" b="1">
              <a:solidFill>
                <a:schemeClr val="bg1"/>
              </a:solidFill>
            </a:endParaRPr>
          </a:p>
        </p:txBody>
      </p:sp>
      <p:sp>
        <p:nvSpPr>
          <p:cNvPr id="39945" name="テキスト ボックス 3"/>
          <p:cNvSpPr txBox="1">
            <a:spLocks noChangeArrowheads="1"/>
          </p:cNvSpPr>
          <p:nvPr/>
        </p:nvSpPr>
        <p:spPr bwMode="auto">
          <a:xfrm>
            <a:off x="2078038" y="1908175"/>
            <a:ext cx="13716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ja-JP" altLang="en-US" sz="1400"/>
              <a:t>＊店舗名</a:t>
            </a:r>
          </a:p>
        </p:txBody>
      </p:sp>
      <p:sp>
        <p:nvSpPr>
          <p:cNvPr id="41" name="角丸四角形 40"/>
          <p:cNvSpPr/>
          <p:nvPr/>
        </p:nvSpPr>
        <p:spPr bwMode="auto">
          <a:xfrm>
            <a:off x="6318250" y="5507038"/>
            <a:ext cx="1543050" cy="51276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1400" dirty="0">
                <a:latin typeface="+mn-lt"/>
                <a:ea typeface="+mn-ea"/>
              </a:rPr>
              <a:t>やめる</a:t>
            </a:r>
          </a:p>
        </p:txBody>
      </p:sp>
      <p:sp>
        <p:nvSpPr>
          <p:cNvPr id="20" name="角丸四角形 19"/>
          <p:cNvSpPr/>
          <p:nvPr/>
        </p:nvSpPr>
        <p:spPr bwMode="auto">
          <a:xfrm>
            <a:off x="3552825" y="2568575"/>
            <a:ext cx="4238625" cy="515938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 sz="750" dirty="0">
              <a:latin typeface="+mn-lt"/>
              <a:ea typeface="+mn-ea"/>
            </a:endParaRPr>
          </a:p>
        </p:txBody>
      </p:sp>
      <p:sp>
        <p:nvSpPr>
          <p:cNvPr id="39948" name="テキスト ボックス 20"/>
          <p:cNvSpPr txBox="1">
            <a:spLocks noChangeArrowheads="1"/>
          </p:cNvSpPr>
          <p:nvPr/>
        </p:nvSpPr>
        <p:spPr bwMode="auto">
          <a:xfrm>
            <a:off x="2051050" y="2673350"/>
            <a:ext cx="1371600" cy="306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ja-JP" altLang="en-US" sz="1400"/>
              <a:t>＊電話番号</a:t>
            </a:r>
          </a:p>
        </p:txBody>
      </p:sp>
      <p:sp>
        <p:nvSpPr>
          <p:cNvPr id="22" name="角丸四角形 21"/>
          <p:cNvSpPr/>
          <p:nvPr/>
        </p:nvSpPr>
        <p:spPr bwMode="auto">
          <a:xfrm>
            <a:off x="3552825" y="3508375"/>
            <a:ext cx="4238625" cy="515938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 sz="750" dirty="0">
              <a:latin typeface="+mn-lt"/>
              <a:ea typeface="+mn-ea"/>
            </a:endParaRPr>
          </a:p>
        </p:txBody>
      </p:sp>
      <p:sp>
        <p:nvSpPr>
          <p:cNvPr id="39950" name="テキスト ボックス 22"/>
          <p:cNvSpPr txBox="1">
            <a:spLocks noChangeArrowheads="1"/>
          </p:cNvSpPr>
          <p:nvPr/>
        </p:nvSpPr>
        <p:spPr bwMode="auto">
          <a:xfrm>
            <a:off x="2051050" y="3613150"/>
            <a:ext cx="13716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ja-JP" altLang="en-US" sz="1400"/>
              <a:t>＊</a:t>
            </a:r>
            <a:r>
              <a:rPr lang="en-US" altLang="ja-JP" sz="1400"/>
              <a:t>URL</a:t>
            </a:r>
            <a:endParaRPr lang="ja-JP" altLang="en-US" sz="1400"/>
          </a:p>
        </p:txBody>
      </p:sp>
      <p:sp>
        <p:nvSpPr>
          <p:cNvPr id="24" name="角丸四角形 23"/>
          <p:cNvSpPr/>
          <p:nvPr/>
        </p:nvSpPr>
        <p:spPr bwMode="auto">
          <a:xfrm>
            <a:off x="3565525" y="4405313"/>
            <a:ext cx="4240213" cy="904875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 sz="750" dirty="0">
              <a:latin typeface="+mn-lt"/>
              <a:ea typeface="+mn-ea"/>
            </a:endParaRPr>
          </a:p>
        </p:txBody>
      </p:sp>
      <p:sp>
        <p:nvSpPr>
          <p:cNvPr id="39952" name="テキスト ボックス 24"/>
          <p:cNvSpPr txBox="1">
            <a:spLocks noChangeArrowheads="1"/>
          </p:cNvSpPr>
          <p:nvPr/>
        </p:nvSpPr>
        <p:spPr bwMode="auto">
          <a:xfrm>
            <a:off x="2065338" y="4640263"/>
            <a:ext cx="1371600" cy="30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ja-JP" altLang="en-US" sz="1400"/>
              <a:t>　備考</a:t>
            </a:r>
          </a:p>
        </p:txBody>
      </p:sp>
      <p:sp>
        <p:nvSpPr>
          <p:cNvPr id="39953" name="テキスト ボックス 49"/>
          <p:cNvSpPr txBox="1">
            <a:spLocks noChangeArrowheads="1"/>
          </p:cNvSpPr>
          <p:nvPr/>
        </p:nvSpPr>
        <p:spPr bwMode="auto">
          <a:xfrm>
            <a:off x="3454400" y="1668463"/>
            <a:ext cx="255588" cy="246062"/>
          </a:xfrm>
          <a:prstGeom prst="rect">
            <a:avLst/>
          </a:prstGeom>
          <a:solidFill>
            <a:srgbClr val="FF3399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ja-JP" sz="1000" b="1">
                <a:solidFill>
                  <a:schemeClr val="bg1"/>
                </a:solidFill>
              </a:rPr>
              <a:t>2</a:t>
            </a:r>
            <a:endParaRPr lang="ja-JP" altLang="en-US" sz="1000" b="1">
              <a:solidFill>
                <a:schemeClr val="bg1"/>
              </a:solidFill>
            </a:endParaRPr>
          </a:p>
        </p:txBody>
      </p:sp>
      <p:sp>
        <p:nvSpPr>
          <p:cNvPr id="39954" name="テキスト ボックス 48"/>
          <p:cNvSpPr txBox="1">
            <a:spLocks noChangeArrowheads="1"/>
          </p:cNvSpPr>
          <p:nvPr/>
        </p:nvSpPr>
        <p:spPr bwMode="auto">
          <a:xfrm>
            <a:off x="3422650" y="2474913"/>
            <a:ext cx="260350" cy="247650"/>
          </a:xfrm>
          <a:prstGeom prst="rect">
            <a:avLst/>
          </a:prstGeom>
          <a:solidFill>
            <a:srgbClr val="FF3399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ja-JP" sz="1000" b="1">
                <a:solidFill>
                  <a:schemeClr val="bg1"/>
                </a:solidFill>
              </a:rPr>
              <a:t>3</a:t>
            </a:r>
            <a:endParaRPr lang="ja-JP" altLang="en-US" sz="1000" b="1">
              <a:solidFill>
                <a:schemeClr val="bg1"/>
              </a:solidFill>
            </a:endParaRPr>
          </a:p>
        </p:txBody>
      </p:sp>
      <p:sp>
        <p:nvSpPr>
          <p:cNvPr id="39955" name="テキスト ボックス 26"/>
          <p:cNvSpPr txBox="1">
            <a:spLocks noChangeArrowheads="1"/>
          </p:cNvSpPr>
          <p:nvPr/>
        </p:nvSpPr>
        <p:spPr bwMode="auto">
          <a:xfrm>
            <a:off x="3449638" y="4279900"/>
            <a:ext cx="260350" cy="247650"/>
          </a:xfrm>
          <a:prstGeom prst="rect">
            <a:avLst/>
          </a:prstGeom>
          <a:solidFill>
            <a:srgbClr val="FF3399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ja-JP" sz="1000" b="1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39956" name="テキスト ボックス 41"/>
          <p:cNvSpPr txBox="1">
            <a:spLocks noChangeArrowheads="1"/>
          </p:cNvSpPr>
          <p:nvPr/>
        </p:nvSpPr>
        <p:spPr bwMode="auto">
          <a:xfrm>
            <a:off x="3452813" y="3417888"/>
            <a:ext cx="258762" cy="246062"/>
          </a:xfrm>
          <a:prstGeom prst="rect">
            <a:avLst/>
          </a:prstGeom>
          <a:solidFill>
            <a:srgbClr val="FF3399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ja-JP" sz="1000" b="1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39957" name="テキスト ボックス 27"/>
          <p:cNvSpPr txBox="1">
            <a:spLocks noChangeArrowheads="1"/>
          </p:cNvSpPr>
          <p:nvPr/>
        </p:nvSpPr>
        <p:spPr bwMode="auto">
          <a:xfrm>
            <a:off x="2051050" y="1271588"/>
            <a:ext cx="13716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ja-JP" altLang="en-US" sz="1400"/>
              <a:t> カテゴリ名</a:t>
            </a:r>
          </a:p>
        </p:txBody>
      </p:sp>
      <p:sp>
        <p:nvSpPr>
          <p:cNvPr id="39958" name="テキスト ボックス 29"/>
          <p:cNvSpPr txBox="1">
            <a:spLocks noChangeArrowheads="1"/>
          </p:cNvSpPr>
          <p:nvPr/>
        </p:nvSpPr>
        <p:spPr bwMode="auto">
          <a:xfrm>
            <a:off x="4289425" y="1274763"/>
            <a:ext cx="13716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ja-JP" sz="1400"/>
              <a:t>BAR</a:t>
            </a:r>
            <a:endParaRPr lang="ja-JP" altLang="en-US" sz="1400"/>
          </a:p>
        </p:txBody>
      </p:sp>
      <p:sp>
        <p:nvSpPr>
          <p:cNvPr id="39959" name="テキスト ボックス 31"/>
          <p:cNvSpPr txBox="1">
            <a:spLocks noChangeArrowheads="1"/>
          </p:cNvSpPr>
          <p:nvPr/>
        </p:nvSpPr>
        <p:spPr bwMode="auto">
          <a:xfrm>
            <a:off x="6223000" y="5410200"/>
            <a:ext cx="260350" cy="246063"/>
          </a:xfrm>
          <a:prstGeom prst="rect">
            <a:avLst/>
          </a:prstGeom>
          <a:solidFill>
            <a:srgbClr val="FF3399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ja-JP" sz="1000" b="1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37" name="角丸四角形 36"/>
          <p:cNvSpPr/>
          <p:nvPr/>
        </p:nvSpPr>
        <p:spPr bwMode="auto">
          <a:xfrm>
            <a:off x="4460875" y="5548313"/>
            <a:ext cx="1543050" cy="51276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1400" dirty="0">
                <a:latin typeface="+mn-lt"/>
                <a:ea typeface="+mn-ea"/>
              </a:rPr>
              <a:t>保存</a:t>
            </a:r>
          </a:p>
        </p:txBody>
      </p:sp>
      <p:sp>
        <p:nvSpPr>
          <p:cNvPr id="39961" name="テキスト ボックス 25"/>
          <p:cNvSpPr txBox="1">
            <a:spLocks noChangeArrowheads="1"/>
          </p:cNvSpPr>
          <p:nvPr/>
        </p:nvSpPr>
        <p:spPr bwMode="auto">
          <a:xfrm>
            <a:off x="4295775" y="5426075"/>
            <a:ext cx="260350" cy="246063"/>
          </a:xfrm>
          <a:prstGeom prst="rect">
            <a:avLst/>
          </a:prstGeom>
          <a:solidFill>
            <a:srgbClr val="FF3399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ja-JP" sz="1000" b="1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39962" name="Rectangle 57"/>
          <p:cNvSpPr>
            <a:spLocks noChangeArrowheads="1"/>
          </p:cNvSpPr>
          <p:nvPr/>
        </p:nvSpPr>
        <p:spPr bwMode="auto">
          <a:xfrm>
            <a:off x="1644650" y="6181725"/>
            <a:ext cx="6619875" cy="3603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/>
              <a:t>copyright</a:t>
            </a:r>
            <a:r>
              <a:rPr lang="ja-JP" altLang="en-US"/>
              <a:t>～～～</a:t>
            </a:r>
          </a:p>
        </p:txBody>
      </p:sp>
      <p:sp>
        <p:nvSpPr>
          <p:cNvPr id="28" name="正方形/長方形 27"/>
          <p:cNvSpPr/>
          <p:nvPr/>
        </p:nvSpPr>
        <p:spPr bwMode="gray">
          <a:xfrm>
            <a:off x="2809875" y="2554288"/>
            <a:ext cx="4584700" cy="2084387"/>
          </a:xfrm>
          <a:prstGeom prst="rect">
            <a:avLst/>
          </a:prstGeom>
          <a:solidFill>
            <a:schemeClr val="bg1"/>
          </a:solidFill>
          <a:ln w="571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3834" tIns="56918" rIns="113834" bIns="56918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 sz="7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9" name="Dialog Outer"/>
          <p:cNvSpPr/>
          <p:nvPr>
            <p:custDataLst>
              <p:tags r:id="rId1"/>
            </p:custDataLst>
          </p:nvPr>
        </p:nvSpPr>
        <p:spPr bwMode="gray">
          <a:xfrm>
            <a:off x="3128963" y="2924175"/>
            <a:ext cx="3944937" cy="898525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9631" tIns="35853" rIns="89631" bIns="35853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b="1" dirty="0" smtClean="0">
              <a:solidFill>
                <a:schemeClr val="tx1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1600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保存が完了しました。</a:t>
            </a:r>
            <a:endParaRPr lang="en-US" altLang="ja-JP" sz="1600" dirty="0" smtClean="0">
              <a:solidFill>
                <a:schemeClr val="tx1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050" dirty="0" smtClean="0">
              <a:solidFill>
                <a:schemeClr val="tx1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30" name="角丸四角形 29"/>
          <p:cNvSpPr/>
          <p:nvPr/>
        </p:nvSpPr>
        <p:spPr bwMode="gray">
          <a:xfrm>
            <a:off x="4143375" y="4024313"/>
            <a:ext cx="1687513" cy="371475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1000" dirty="0">
                <a:latin typeface="+mn-lt"/>
                <a:ea typeface="+mn-ea"/>
              </a:rPr>
              <a:t>閉じる</a:t>
            </a:r>
          </a:p>
        </p:txBody>
      </p:sp>
      <p:sp>
        <p:nvSpPr>
          <p:cNvPr id="39966" name="テキスト ボックス 31"/>
          <p:cNvSpPr txBox="1">
            <a:spLocks noChangeArrowheads="1"/>
          </p:cNvSpPr>
          <p:nvPr/>
        </p:nvSpPr>
        <p:spPr bwMode="auto">
          <a:xfrm>
            <a:off x="3973513" y="3914775"/>
            <a:ext cx="255587" cy="246063"/>
          </a:xfrm>
          <a:prstGeom prst="rect">
            <a:avLst/>
          </a:prstGeom>
          <a:solidFill>
            <a:srgbClr val="FF3399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ja-JP" sz="1000" b="1">
                <a:solidFill>
                  <a:schemeClr val="bg1"/>
                </a:solidFill>
              </a:rPr>
              <a:t>1</a:t>
            </a:r>
            <a:endParaRPr lang="ja-JP" altLang="en-US" sz="1000" b="1">
              <a:solidFill>
                <a:schemeClr val="bg1"/>
              </a:solidFill>
            </a:endParaRPr>
          </a:p>
        </p:txBody>
      </p:sp>
      <p:graphicFrame>
        <p:nvGraphicFramePr>
          <p:cNvPr id="225" name="Group 116"/>
          <p:cNvGraphicFramePr>
            <a:graphicFrameLocks noGrp="1"/>
          </p:cNvGraphicFramePr>
          <p:nvPr/>
        </p:nvGraphicFramePr>
        <p:xfrm>
          <a:off x="8435975" y="447675"/>
          <a:ext cx="2182813" cy="476250"/>
        </p:xfrm>
        <a:graphic>
          <a:graphicData uri="http://schemas.openxmlformats.org/drawingml/2006/table">
            <a:tbl>
              <a:tblPr/>
              <a:tblGrid>
                <a:gridCol w="214313"/>
                <a:gridCol w="1968500"/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12795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No</a:t>
                      </a:r>
                    </a:p>
                  </a:txBody>
                  <a:tcPr marL="51429" marR="25714" marT="32657" marB="326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795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内容</a:t>
                      </a:r>
                    </a:p>
                  </a:txBody>
                  <a:tcPr marL="51429" marR="25714" marT="32657" marB="326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</a:tr>
              <a:tr h="319088">
                <a:tc>
                  <a:txBody>
                    <a:bodyPr/>
                    <a:lstStyle/>
                    <a:p>
                      <a:pPr marL="0" marR="0" lvl="0" indent="0" algn="ctr" defTabSz="12795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1</a:t>
                      </a:r>
                    </a:p>
                  </a:txBody>
                  <a:tcPr marL="51429" marR="25714" marT="32657" marB="326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ja-JP" altLang="en-US" sz="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保存完了ダイアログ</a:t>
                      </a:r>
                      <a:endParaRPr kumimoji="0" lang="en-US" altLang="ja-JP" sz="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  <a:p>
                      <a:pPr marL="93663" marR="0" lvl="0" indent="-9366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ja-JP" altLang="en-US" sz="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ボタンクリックで行きつけ一覧に遷移</a:t>
                      </a:r>
                      <a:endParaRPr kumimoji="0" lang="en-US" altLang="ja-JP" sz="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marL="51429" marR="25714" marT="32657" marB="326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9978" name="Rectangle 74"/>
          <p:cNvSpPr>
            <a:spLocks noChangeArrowheads="1"/>
          </p:cNvSpPr>
          <p:nvPr/>
        </p:nvSpPr>
        <p:spPr bwMode="auto">
          <a:xfrm>
            <a:off x="7245350" y="387350"/>
            <a:ext cx="1019175" cy="4032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ja-JP" altLang="en-US"/>
              <a:t>ログアウト</a:t>
            </a:r>
          </a:p>
        </p:txBody>
      </p:sp>
      <p:sp>
        <p:nvSpPr>
          <p:cNvPr id="39979" name="Rectangle 75"/>
          <p:cNvSpPr>
            <a:spLocks noChangeArrowheads="1"/>
          </p:cNvSpPr>
          <p:nvPr/>
        </p:nvSpPr>
        <p:spPr bwMode="auto">
          <a:xfrm>
            <a:off x="6203950" y="382588"/>
            <a:ext cx="1019175" cy="4032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/>
              <a:t>HOME</a:t>
            </a:r>
          </a:p>
        </p:txBody>
      </p:sp>
      <p:sp>
        <p:nvSpPr>
          <p:cNvPr id="4" name="Dialog Outer"/>
          <p:cNvSpPr/>
          <p:nvPr>
            <p:custDataLst>
              <p:tags r:id="rId2"/>
            </p:custDataLst>
          </p:nvPr>
        </p:nvSpPr>
        <p:spPr bwMode="gray">
          <a:xfrm>
            <a:off x="3128963" y="2924175"/>
            <a:ext cx="3944937" cy="898525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9631" tIns="35853" rIns="89631" bIns="35853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b="1" dirty="0" smtClean="0">
              <a:solidFill>
                <a:schemeClr val="tx1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1600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保存が完了しました。</a:t>
            </a:r>
            <a:endParaRPr lang="en-US" altLang="ja-JP" sz="1600" dirty="0" smtClean="0">
              <a:solidFill>
                <a:schemeClr val="tx1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050" dirty="0" smtClean="0">
              <a:solidFill>
                <a:schemeClr val="tx1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5" name="角丸四角形 29"/>
          <p:cNvSpPr/>
          <p:nvPr/>
        </p:nvSpPr>
        <p:spPr bwMode="gray">
          <a:xfrm>
            <a:off x="4151313" y="4032250"/>
            <a:ext cx="1687512" cy="371475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1000" dirty="0">
                <a:latin typeface="+mn-lt"/>
                <a:ea typeface="+mn-ea"/>
              </a:rPr>
              <a:t>閉じる</a:t>
            </a:r>
          </a:p>
        </p:txBody>
      </p:sp>
      <p:sp>
        <p:nvSpPr>
          <p:cNvPr id="6" name="Dialog Outer"/>
          <p:cNvSpPr/>
          <p:nvPr>
            <p:custDataLst>
              <p:tags r:id="rId3"/>
            </p:custDataLst>
          </p:nvPr>
        </p:nvSpPr>
        <p:spPr bwMode="gray">
          <a:xfrm>
            <a:off x="3136900" y="2932113"/>
            <a:ext cx="3944938" cy="898525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9631" tIns="35853" rIns="89631" bIns="35853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b="1" dirty="0" smtClean="0">
              <a:solidFill>
                <a:schemeClr val="tx1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1600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保存が完了しました。</a:t>
            </a:r>
            <a:endParaRPr lang="en-US" altLang="ja-JP" sz="1600" dirty="0" smtClean="0">
              <a:solidFill>
                <a:schemeClr val="tx1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050" dirty="0" smtClean="0">
              <a:solidFill>
                <a:schemeClr val="tx1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7" name="正方形/長方形 27"/>
          <p:cNvSpPr/>
          <p:nvPr/>
        </p:nvSpPr>
        <p:spPr bwMode="gray">
          <a:xfrm>
            <a:off x="2809875" y="2554288"/>
            <a:ext cx="4584700" cy="2084387"/>
          </a:xfrm>
          <a:prstGeom prst="rect">
            <a:avLst/>
          </a:prstGeom>
          <a:solidFill>
            <a:schemeClr val="bg1"/>
          </a:solidFill>
          <a:ln w="571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3834" tIns="56918" rIns="113834" bIns="56918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 sz="7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角丸四角形 29"/>
          <p:cNvSpPr/>
          <p:nvPr/>
        </p:nvSpPr>
        <p:spPr bwMode="gray">
          <a:xfrm>
            <a:off x="4151313" y="4032250"/>
            <a:ext cx="1687512" cy="371475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1000" dirty="0">
                <a:latin typeface="+mn-lt"/>
                <a:ea typeface="+mn-ea"/>
              </a:rPr>
              <a:t>閉じる</a:t>
            </a:r>
          </a:p>
        </p:txBody>
      </p:sp>
      <p:sp>
        <p:nvSpPr>
          <p:cNvPr id="9" name="Dialog Outer"/>
          <p:cNvSpPr/>
          <p:nvPr>
            <p:custDataLst>
              <p:tags r:id="rId4"/>
            </p:custDataLst>
          </p:nvPr>
        </p:nvSpPr>
        <p:spPr bwMode="gray">
          <a:xfrm>
            <a:off x="3136900" y="2932113"/>
            <a:ext cx="3944938" cy="898525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9631" tIns="35853" rIns="89631" bIns="35853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b="1" dirty="0" smtClean="0">
              <a:solidFill>
                <a:schemeClr val="tx1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1600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保存が完了しました。</a:t>
            </a:r>
            <a:endParaRPr lang="en-US" altLang="ja-JP" sz="1600" dirty="0" smtClean="0">
              <a:solidFill>
                <a:schemeClr val="tx1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050" dirty="0" smtClean="0">
              <a:solidFill>
                <a:schemeClr val="tx1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標準デザイン">
  <a:themeElements>
    <a:clrScheme name="標準デザイン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標準デザイン">
      <a:majorFont>
        <a:latin typeface="HGP創英角ｺﾞｼｯｸUB"/>
        <a:ea typeface="HGP創英角ｺﾞｼｯｸUB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85000"/>
          </a:schemeClr>
        </a:solidFill>
        <a:ln w="12700">
          <a:solidFill>
            <a:schemeClr val="tx1">
              <a:lumMod val="50000"/>
              <a:lumOff val="50000"/>
            </a:schemeClr>
          </a:solidFill>
          <a:round/>
          <a:headEnd type="none" w="med" len="med"/>
          <a:tailEnd type="none" w="med" len="med"/>
        </a:ln>
        <a:effectLst/>
      </a:spPr>
      <a:bodyPr rtlCol="0" anchor="ctr"/>
      <a:lstStyle>
        <a:defPPr algn="ctr">
          <a:defRPr kumimoji="1"/>
        </a:defPPr>
      </a:lstStyle>
    </a:spDef>
    <a:lnDef>
      <a:spPr bwMode="auto">
        <a:noFill/>
        <a:ln w="19050">
          <a:solidFill>
            <a:schemeClr val="tx1"/>
          </a:solidFill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標準デザイ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518</TotalTime>
  <Words>1741</Words>
  <Application>Microsoft Office PowerPoint</Application>
  <PresentationFormat>ユーザー設定</PresentationFormat>
  <Paragraphs>366</Paragraphs>
  <Slides>11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デザイン テンプレート</vt:lpstr>
      </vt:variant>
      <vt:variant>
        <vt:i4>16</vt:i4>
      </vt:variant>
      <vt:variant>
        <vt:lpstr>スライド タイトル</vt:lpstr>
      </vt:variant>
      <vt:variant>
        <vt:i4>11</vt:i4>
      </vt:variant>
    </vt:vector>
  </HeadingPairs>
  <TitlesOfParts>
    <vt:vector size="33" baseType="lpstr">
      <vt:lpstr>Arial</vt:lpstr>
      <vt:lpstr>ＭＳ Ｐゴシック</vt:lpstr>
      <vt:lpstr>Calibri Light</vt:lpstr>
      <vt:lpstr>Calibri</vt:lpstr>
      <vt:lpstr>HGP創英角ｺﾞｼｯｸUB</vt:lpstr>
      <vt:lpstr>メイリオ</vt:lpstr>
      <vt:lpstr>Office テーマ</vt:lpstr>
      <vt:lpstr>標準デザイン</vt:lpstr>
      <vt:lpstr>標準デザイン</vt:lpstr>
      <vt:lpstr>標準デザイン</vt:lpstr>
      <vt:lpstr>標準デザイン</vt:lpstr>
      <vt:lpstr>標準デザイン</vt:lpstr>
      <vt:lpstr>標準デザイン</vt:lpstr>
      <vt:lpstr>標準デザイン</vt:lpstr>
      <vt:lpstr>標準デザイン</vt:lpstr>
      <vt:lpstr>標準デザイン</vt:lpstr>
      <vt:lpstr>標準デザイン</vt:lpstr>
      <vt:lpstr>標準デザイン</vt:lpstr>
      <vt:lpstr>標準デザイン</vt:lpstr>
      <vt:lpstr>標準デザイン</vt:lpstr>
      <vt:lpstr>標準デザイン</vt:lpstr>
      <vt:lpstr>標準デザイン</vt:lpstr>
      <vt:lpstr>FORES2014勉強会</vt:lpstr>
      <vt:lpstr>画面遷移図</vt:lpstr>
      <vt:lpstr>100.ログイン画面</vt:lpstr>
      <vt:lpstr>200.カテゴリ一覧画面</vt:lpstr>
      <vt:lpstr>201.カテゴリ名編集画面</vt:lpstr>
      <vt:lpstr>201.カテゴリ名編集画面</vt:lpstr>
      <vt:lpstr>300.行きつけ一覧画面</vt:lpstr>
      <vt:lpstr>301.行きつけ追加画面</vt:lpstr>
      <vt:lpstr>301.行きつけ追加画面</vt:lpstr>
      <vt:lpstr>302.行きつけ編集画面</vt:lpstr>
      <vt:lpstr>303.削除確認ダイアログ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FORES2014勉強会</dc:title>
  <dc:creator>國田勝稔</dc:creator>
  <cp:lastModifiedBy>rova1223</cp:lastModifiedBy>
  <cp:revision>85</cp:revision>
  <dcterms:created xsi:type="dcterms:W3CDTF">2014-11-22T07:08:51Z</dcterms:created>
  <dcterms:modified xsi:type="dcterms:W3CDTF">2014-12-04T15:19:39Z</dcterms:modified>
</cp:coreProperties>
</file>