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9" r:id="rId4"/>
    <p:sldId id="266" r:id="rId5"/>
    <p:sldId id="260" r:id="rId6"/>
    <p:sldId id="275" r:id="rId7"/>
    <p:sldId id="280" r:id="rId8"/>
    <p:sldId id="279" r:id="rId9"/>
    <p:sldId id="277" r:id="rId10"/>
    <p:sldId id="273" r:id="rId11"/>
    <p:sldId id="276" r:id="rId12"/>
    <p:sldId id="271" r:id="rId13"/>
    <p:sldId id="281" r:id="rId14"/>
    <p:sldId id="278" r:id="rId15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國田勝稔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2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2E78EB-9C6E-472E-BB3E-4A62123C74C6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5F43EED-07D1-470B-BD53-01DDCA443F0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3174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5F6D99-F3AE-4EAC-8AE1-45D3EDD5AB7C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BB9B3-A956-4384-AD00-8541697CB5D0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DB4B-19A0-450A-8139-24D0BBA77F3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C085-BE48-45E2-873E-94701D3D7CBC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81FD-AAB1-4748-B5C2-CF96B0E4973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B377-0434-4C5F-8304-B626E3B2D645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9322-6F74-4C57-9B1E-F90A43B40CE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703" y="2130652"/>
            <a:ext cx="10362595" cy="1469571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405" y="3885974"/>
            <a:ext cx="8533190" cy="1753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6578" indent="0" algn="ctr">
              <a:buNone/>
              <a:defRPr/>
            </a:lvl2pPr>
            <a:lvl3pPr marL="653156" indent="0" algn="ctr">
              <a:buNone/>
              <a:defRPr/>
            </a:lvl3pPr>
            <a:lvl4pPr marL="979734" indent="0" algn="ctr">
              <a:buNone/>
              <a:defRPr/>
            </a:lvl4pPr>
            <a:lvl5pPr marL="1306312" indent="0" algn="ctr">
              <a:buNone/>
              <a:defRPr/>
            </a:lvl5pPr>
            <a:lvl6pPr marL="1632890" indent="0" algn="ctr">
              <a:buNone/>
              <a:defRPr/>
            </a:lvl6pPr>
            <a:lvl7pPr marL="1959468" indent="0" algn="ctr">
              <a:buNone/>
              <a:defRPr/>
            </a:lvl7pPr>
            <a:lvl8pPr marL="2286046" indent="0" algn="ctr">
              <a:buNone/>
              <a:defRPr/>
            </a:lvl8pPr>
            <a:lvl9pPr marL="2612624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4463" y="6621463"/>
            <a:ext cx="2846387" cy="1365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96417D-FDF3-4AC5-97DF-2A3A10C7171D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298" y="1599974"/>
            <a:ext cx="10973405" cy="45266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2EB8BCF-DE15-4B7B-8A83-6F89C5D525B7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447"/>
            <a:ext cx="10362595" cy="1362982"/>
          </a:xfrm>
        </p:spPr>
        <p:txBody>
          <a:bodyPr anchor="t"/>
          <a:lstStyle>
            <a:lvl1pPr algn="l">
              <a:defRPr sz="2857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259"/>
            <a:ext cx="1036259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29"/>
            </a:lvl1pPr>
            <a:lvl2pPr marL="326578" indent="0">
              <a:buNone/>
              <a:defRPr sz="1286"/>
            </a:lvl2pPr>
            <a:lvl3pPr marL="653156" indent="0">
              <a:buNone/>
              <a:defRPr sz="1143"/>
            </a:lvl3pPr>
            <a:lvl4pPr marL="979734" indent="0">
              <a:buNone/>
              <a:defRPr sz="1000"/>
            </a:lvl4pPr>
            <a:lvl5pPr marL="1306312" indent="0">
              <a:buNone/>
              <a:defRPr sz="1000"/>
            </a:lvl5pPr>
            <a:lvl6pPr marL="1632890" indent="0">
              <a:buNone/>
              <a:defRPr sz="1000"/>
            </a:lvl6pPr>
            <a:lvl7pPr marL="1959468" indent="0">
              <a:buNone/>
              <a:defRPr sz="1000"/>
            </a:lvl7pPr>
            <a:lvl8pPr marL="2286046" indent="0">
              <a:buNone/>
              <a:defRPr sz="1000"/>
            </a:lvl8pPr>
            <a:lvl9pPr marL="2612624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499429-ADC7-4775-BA09-ED8C3A95ADF0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299" y="1599974"/>
            <a:ext cx="5414130" cy="45266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68572" y="1599974"/>
            <a:ext cx="5414131" cy="45266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714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0357ADB-D00A-44D2-A4FF-3AA20C30A9AB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98" y="274411"/>
            <a:ext cx="1097340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298" y="1535339"/>
            <a:ext cx="5386916" cy="6395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298" y="2174875"/>
            <a:ext cx="5386916" cy="3951741"/>
          </a:xfrm>
          <a:prstGeom prst="rect">
            <a:avLst/>
          </a:prstGeo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2762" y="1535339"/>
            <a:ext cx="5389941" cy="6395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2762" y="2174875"/>
            <a:ext cx="5389941" cy="3951741"/>
          </a:xfrm>
          <a:prstGeom prst="rect">
            <a:avLst/>
          </a:prstGeom>
        </p:spPr>
        <p:txBody>
          <a:bodyPr/>
          <a:lstStyle>
            <a:lvl1pPr>
              <a:defRPr sz="1714"/>
            </a:lvl1pPr>
            <a:lvl2pPr>
              <a:defRPr sz="1429"/>
            </a:lvl2pPr>
            <a:lvl3pPr>
              <a:defRPr sz="1286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CC544D-AD56-497F-919D-C31D1892BD78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36"/>
          <p:cNvSpPr/>
          <p:nvPr userDrawn="1"/>
        </p:nvSpPr>
        <p:spPr>
          <a:xfrm>
            <a:off x="196850" y="542925"/>
            <a:ext cx="8583613" cy="48275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4" name="正方形/長方形 37"/>
          <p:cNvSpPr/>
          <p:nvPr userDrawn="1"/>
        </p:nvSpPr>
        <p:spPr>
          <a:xfrm>
            <a:off x="195263" y="744538"/>
            <a:ext cx="8589962" cy="4633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5" name="テキスト ボックス 38"/>
          <p:cNvSpPr txBox="1"/>
          <p:nvPr userDrawn="1"/>
        </p:nvSpPr>
        <p:spPr>
          <a:xfrm>
            <a:off x="206375" y="554038"/>
            <a:ext cx="5540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00" b="1">
                <a:solidFill>
                  <a:srgbClr val="000000">
                    <a:lumMod val="50000"/>
                    <a:lumOff val="50000"/>
                  </a:srgbClr>
                </a:solidFill>
                <a:latin typeface="メイリオ" pitchFamily="50" charset="-128"/>
                <a:ea typeface="メイリオ" pitchFamily="50" charset="-128"/>
              </a:rPr>
              <a:t>Menu</a:t>
            </a:r>
            <a:endParaRPr lang="ja-JP" altLang="en-US" sz="1000" b="1">
              <a:solidFill>
                <a:srgbClr val="000000">
                  <a:lumMod val="50000"/>
                  <a:lumOff val="50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3405" cy="324304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8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39B56AB8-61BA-4187-B6BC-21097C2554CE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3405" cy="324304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アプリ画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8"/>
          <p:cNvSpPr/>
          <p:nvPr userDrawn="1"/>
        </p:nvSpPr>
        <p:spPr>
          <a:xfrm>
            <a:off x="196850" y="542925"/>
            <a:ext cx="8583613" cy="48275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4" name="正方形/長方形 29"/>
          <p:cNvSpPr/>
          <p:nvPr userDrawn="1"/>
        </p:nvSpPr>
        <p:spPr>
          <a:xfrm>
            <a:off x="195263" y="744538"/>
            <a:ext cx="8589962" cy="4633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5" name="テキスト ボックス 30"/>
          <p:cNvSpPr txBox="1"/>
          <p:nvPr userDrawn="1"/>
        </p:nvSpPr>
        <p:spPr>
          <a:xfrm>
            <a:off x="206375" y="554038"/>
            <a:ext cx="554038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00" b="1">
                <a:solidFill>
                  <a:srgbClr val="000000">
                    <a:lumMod val="50000"/>
                    <a:lumOff val="50000"/>
                  </a:srgbClr>
                </a:solidFill>
                <a:latin typeface="メイリオ" pitchFamily="50" charset="-128"/>
                <a:ea typeface="メイリオ" pitchFamily="50" charset="-128"/>
              </a:rPr>
              <a:t>Menu</a:t>
            </a:r>
            <a:endParaRPr lang="ja-JP" altLang="en-US" sz="1000" b="1">
              <a:solidFill>
                <a:srgbClr val="000000">
                  <a:lumMod val="50000"/>
                  <a:lumOff val="50000"/>
                </a:srgb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105DE950-1D47-487A-AEC6-1E7569B6E2B5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A029BD-9146-48DA-960E-9D8B437D85F3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8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DE3C-8A7B-46E5-B639-05A2004277CF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BC28-3D43-461F-99C0-9FC13732253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_線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A2F8390D-83BF-4301-BBCC-BB8915C69A44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12FBE0-B4CC-4054-A2A2-4409E7171DC0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5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D424D5BB-4354-49C4-A939-F88F4325B09F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08B983-8124-48F4-BA3E-4D7C443BE4EA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5E6E287C-6E42-40FB-A136-8ACB36653857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299" y="273278"/>
            <a:ext cx="4011083" cy="1162276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7036" y="273278"/>
            <a:ext cx="6815667" cy="5853339"/>
          </a:xfrm>
          <a:prstGeom prst="rect">
            <a:avLst/>
          </a:prstGeo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299" y="1435554"/>
            <a:ext cx="401108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857"/>
            </a:lvl2pPr>
            <a:lvl3pPr marL="653156" indent="0">
              <a:buNone/>
              <a:defRPr sz="714"/>
            </a:lvl3pPr>
            <a:lvl4pPr marL="979734" indent="0">
              <a:buNone/>
              <a:defRPr sz="643"/>
            </a:lvl4pPr>
            <a:lvl5pPr marL="1306312" indent="0">
              <a:buNone/>
              <a:defRPr sz="643"/>
            </a:lvl5pPr>
            <a:lvl6pPr marL="1632890" indent="0">
              <a:buNone/>
              <a:defRPr sz="643"/>
            </a:lvl6pPr>
            <a:lvl7pPr marL="1959468" indent="0">
              <a:buNone/>
              <a:defRPr sz="643"/>
            </a:lvl7pPr>
            <a:lvl8pPr marL="2286046" indent="0">
              <a:buNone/>
              <a:defRPr sz="643"/>
            </a:lvl8pPr>
            <a:lvl9pPr marL="2612624" indent="0">
              <a:buNone/>
              <a:defRPr sz="6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236181-9556-468F-81F5-D3D11E029398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A353D773-A1D4-4F86-9028-AFE82373BE21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0323" y="4801054"/>
            <a:ext cx="7314595" cy="565831"/>
          </a:xfrm>
        </p:spPr>
        <p:txBody>
          <a:bodyPr anchor="b"/>
          <a:lstStyle>
            <a:lvl1pPr algn="l">
              <a:defRPr sz="1429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90323" y="612322"/>
            <a:ext cx="7314595" cy="4115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90323" y="5366885"/>
            <a:ext cx="7314595" cy="805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857"/>
            </a:lvl2pPr>
            <a:lvl3pPr marL="653156" indent="0">
              <a:buNone/>
              <a:defRPr sz="714"/>
            </a:lvl3pPr>
            <a:lvl4pPr marL="979734" indent="0">
              <a:buNone/>
              <a:defRPr sz="643"/>
            </a:lvl4pPr>
            <a:lvl5pPr marL="1306312" indent="0">
              <a:buNone/>
              <a:defRPr sz="643"/>
            </a:lvl5pPr>
            <a:lvl6pPr marL="1632890" indent="0">
              <a:buNone/>
              <a:defRPr sz="643"/>
            </a:lvl6pPr>
            <a:lvl7pPr marL="1959468" indent="0">
              <a:buNone/>
              <a:defRPr sz="643"/>
            </a:lvl7pPr>
            <a:lvl8pPr marL="2286046" indent="0">
              <a:buNone/>
              <a:defRPr sz="643"/>
            </a:lvl8pPr>
            <a:lvl9pPr marL="2612624" indent="0">
              <a:buNone/>
              <a:defRPr sz="643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BD3D36-90C6-4B7D-A226-CA22B8642AD1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15A8A8DF-51C0-4497-956D-14F578699CB9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298" y="1599974"/>
            <a:ext cx="10973405" cy="45266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744D02-FB99-4D52-8CBC-356C984408CB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2F41A1EE-3709-4C3D-9BBD-85A1B75B906E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7405" y="39688"/>
            <a:ext cx="2895298" cy="6086929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39688"/>
            <a:ext cx="8542262" cy="60869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A64B136-688B-467D-A6FE-A21C6E6B3DB0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E8671-F89F-44AC-A47C-3F38D267A215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F019-89DC-41F4-A273-8D466B32221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BE297-E19D-4909-A4F1-9A436B79ABDA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01FEC-DD0B-406F-853D-C6B33EDE73C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A10E-8242-4A77-A471-2E6B384FF6BE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BD29-2BF4-4852-9CB6-C4C59149782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CAD0B-7ECD-486B-8D26-D7341DCC95FE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5DA8-0D5E-457B-88DF-D32516548CE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E7F78-8244-4B47-8DBB-8FD5B5086EED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96108-B2E1-4AC7-8F3A-7760E1CCB3E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C5E7D-1C88-400C-849F-FC9FCA3FFDB8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94B45-0BBE-47F3-A866-E6EF45E8EA2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C0AA-C316-4A94-8F78-2870EDED1E24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312A-942A-4B75-8760-E048D125153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26FBA-74C5-432D-9AD4-CDEE9108D1B7}" type="datetimeFigureOut">
              <a:rPr lang="ja-JP" altLang="en-US"/>
              <a:pPr>
                <a:defRPr/>
              </a:pPr>
              <a:t>2014/12/9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6B7110-631F-443A-8569-0229F18C9A6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9688"/>
            <a:ext cx="10972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kumimoji="0" sz="714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BB1BB5FE-06EF-4EA3-9656-1FA42E78C5CA}" type="datetime1">
              <a:rPr lang="ja-JP" altLang="en-US"/>
              <a:pPr>
                <a:defRPr/>
              </a:pPr>
              <a:t>2014/12/9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77150" y="6586538"/>
            <a:ext cx="38623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kumimoji="0" sz="714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株式会社ぐるなび　社外秘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3810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スライド番号プレースホルダ 4"/>
          <p:cNvSpPr txBox="1">
            <a:spLocks/>
          </p:cNvSpPr>
          <p:nvPr userDrawn="1"/>
        </p:nvSpPr>
        <p:spPr bwMode="auto">
          <a:xfrm>
            <a:off x="9201150" y="82550"/>
            <a:ext cx="284638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472A409C-0082-448B-B390-B005B7C8271B}" type="slidenum">
              <a:rPr kumimoji="0" lang="en-US" altLang="ja-JP" sz="1286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 algn="r">
                <a:defRPr/>
              </a:pPr>
              <a:t>&lt;#&gt;</a:t>
            </a:fld>
            <a:endParaRPr kumimoji="0" lang="en-US" altLang="ja-JP" sz="1286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kumimoji="1" sz="1700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5pPr>
      <a:lvl6pPr marL="326578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6pPr>
      <a:lvl7pPr marL="653156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7pPr>
      <a:lvl8pPr marL="979734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8pPr>
      <a:lvl9pPr marL="1306312" algn="l" defTabSz="913965" rtl="0" fontAlgn="base">
        <a:spcBef>
          <a:spcPct val="0"/>
        </a:spcBef>
        <a:spcAft>
          <a:spcPct val="0"/>
        </a:spcAft>
        <a:defRPr kumimoji="1" sz="1714">
          <a:solidFill>
            <a:srgbClr val="1C1C1C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5750" algn="l" defTabSz="912813" rtl="0" eaLnBrk="0" fontAlgn="base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43000" indent="-228600" algn="l" defTabSz="912813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383566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710143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036721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363299" indent="-227925" algn="l" defTabSz="91396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ctrTitle"/>
          </p:nvPr>
        </p:nvSpPr>
        <p:spPr>
          <a:xfrm>
            <a:off x="1408113" y="2709863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ja-JP" sz="2000" smtClean="0"/>
              <a:t>FORES2014</a:t>
            </a:r>
            <a:r>
              <a:rPr lang="ja-JP" altLang="en-US" sz="2000" smtClean="0"/>
              <a:t>勉強会</a:t>
            </a:r>
          </a:p>
        </p:txBody>
      </p:sp>
      <p:sp>
        <p:nvSpPr>
          <p:cNvPr id="29699" name="サブタイトル 2"/>
          <p:cNvSpPr>
            <a:spLocks noGrp="1"/>
          </p:cNvSpPr>
          <p:nvPr>
            <p:ph type="subTitle" idx="1"/>
          </p:nvPr>
        </p:nvSpPr>
        <p:spPr>
          <a:xfrm>
            <a:off x="1408113" y="1546225"/>
            <a:ext cx="9144000" cy="1655763"/>
          </a:xfrm>
        </p:spPr>
        <p:txBody>
          <a:bodyPr/>
          <a:lstStyle/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z="6600" smtClean="0"/>
              <a:t>IKITSUKE</a:t>
            </a:r>
          </a:p>
          <a:p>
            <a:pPr eaLnBrk="1" hangingPunct="1"/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52588" y="850900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3965">
              <a:defRPr/>
            </a:pPr>
            <a:r>
              <a:rPr lang="en-US" altLang="ja-JP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301.</a:t>
            </a: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行きつけ追加画面</a:t>
            </a:r>
            <a:endParaRPr lang="en-US" altLang="ja-JP" sz="1714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941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行きつけ追加画面</a:t>
            </a:r>
            <a:endParaRPr lang="en-US" altLang="ja-JP"/>
          </a:p>
        </p:txBody>
      </p:sp>
      <p:sp>
        <p:nvSpPr>
          <p:cNvPr id="31" name="角丸四角形 30"/>
          <p:cNvSpPr/>
          <p:nvPr/>
        </p:nvSpPr>
        <p:spPr bwMode="auto">
          <a:xfrm>
            <a:off x="3565525" y="1884363"/>
            <a:ext cx="4240213" cy="51593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43" name="テキスト ボックス 7"/>
          <p:cNvSpPr txBox="1">
            <a:spLocks noChangeArrowheads="1"/>
          </p:cNvSpPr>
          <p:nvPr/>
        </p:nvSpPr>
        <p:spPr bwMode="auto">
          <a:xfrm>
            <a:off x="1809750" y="965200"/>
            <a:ext cx="2643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行きつけの店舗を追加しよう！</a:t>
            </a:r>
            <a:endParaRPr lang="en-US" altLang="ja-JP" sz="1000"/>
          </a:p>
        </p:txBody>
      </p:sp>
      <p:sp>
        <p:nvSpPr>
          <p:cNvPr id="39944" name="テキスト ボックス 47"/>
          <p:cNvSpPr txBox="1">
            <a:spLocks noChangeArrowheads="1"/>
          </p:cNvSpPr>
          <p:nvPr/>
        </p:nvSpPr>
        <p:spPr bwMode="auto">
          <a:xfrm>
            <a:off x="4460875" y="11985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45" name="テキスト ボックス 3"/>
          <p:cNvSpPr txBox="1">
            <a:spLocks noChangeArrowheads="1"/>
          </p:cNvSpPr>
          <p:nvPr/>
        </p:nvSpPr>
        <p:spPr bwMode="auto">
          <a:xfrm>
            <a:off x="2078038" y="1985963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18250" y="55848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やめる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3552825" y="2646363"/>
            <a:ext cx="4238625" cy="51593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48" name="テキスト ボックス 20"/>
          <p:cNvSpPr txBox="1">
            <a:spLocks noChangeArrowheads="1"/>
          </p:cNvSpPr>
          <p:nvPr/>
        </p:nvSpPr>
        <p:spPr bwMode="auto">
          <a:xfrm>
            <a:off x="2051050" y="2751138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3552825" y="3586163"/>
            <a:ext cx="4238625" cy="51593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50" name="テキスト ボックス 22"/>
          <p:cNvSpPr txBox="1">
            <a:spLocks noChangeArrowheads="1"/>
          </p:cNvSpPr>
          <p:nvPr/>
        </p:nvSpPr>
        <p:spPr bwMode="auto">
          <a:xfrm>
            <a:off x="2051050" y="3690938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24" name="角丸四角形 23"/>
          <p:cNvSpPr/>
          <p:nvPr/>
        </p:nvSpPr>
        <p:spPr bwMode="auto">
          <a:xfrm>
            <a:off x="3565525" y="4483100"/>
            <a:ext cx="4240213" cy="9048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9952" name="テキスト ボックス 24"/>
          <p:cNvSpPr txBox="1">
            <a:spLocks noChangeArrowheads="1"/>
          </p:cNvSpPr>
          <p:nvPr/>
        </p:nvSpPr>
        <p:spPr bwMode="auto">
          <a:xfrm>
            <a:off x="2065338" y="471805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39953" name="テキスト ボックス 49"/>
          <p:cNvSpPr txBox="1">
            <a:spLocks noChangeArrowheads="1"/>
          </p:cNvSpPr>
          <p:nvPr/>
        </p:nvSpPr>
        <p:spPr bwMode="auto">
          <a:xfrm>
            <a:off x="3454400" y="1746250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54" name="テキスト ボックス 48"/>
          <p:cNvSpPr txBox="1">
            <a:spLocks noChangeArrowheads="1"/>
          </p:cNvSpPr>
          <p:nvPr/>
        </p:nvSpPr>
        <p:spPr bwMode="auto">
          <a:xfrm>
            <a:off x="3422650" y="2552700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9955" name="テキスト ボックス 26"/>
          <p:cNvSpPr txBox="1">
            <a:spLocks noChangeArrowheads="1"/>
          </p:cNvSpPr>
          <p:nvPr/>
        </p:nvSpPr>
        <p:spPr bwMode="auto">
          <a:xfrm>
            <a:off x="3449638" y="4357688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956" name="テキスト ボックス 41"/>
          <p:cNvSpPr txBox="1">
            <a:spLocks noChangeArrowheads="1"/>
          </p:cNvSpPr>
          <p:nvPr/>
        </p:nvSpPr>
        <p:spPr bwMode="auto">
          <a:xfrm>
            <a:off x="3452813" y="3495675"/>
            <a:ext cx="258762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957" name="テキスト ボックス 27"/>
          <p:cNvSpPr txBox="1">
            <a:spLocks noChangeArrowheads="1"/>
          </p:cNvSpPr>
          <p:nvPr/>
        </p:nvSpPr>
        <p:spPr bwMode="auto">
          <a:xfrm>
            <a:off x="2051050" y="1349375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39958" name="テキスト ボックス 29"/>
          <p:cNvSpPr txBox="1">
            <a:spLocks noChangeArrowheads="1"/>
          </p:cNvSpPr>
          <p:nvPr/>
        </p:nvSpPr>
        <p:spPr bwMode="auto">
          <a:xfrm>
            <a:off x="4289425" y="13525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39959" name="テキスト ボックス 31"/>
          <p:cNvSpPr txBox="1">
            <a:spLocks noChangeArrowheads="1"/>
          </p:cNvSpPr>
          <p:nvPr/>
        </p:nvSpPr>
        <p:spPr bwMode="auto">
          <a:xfrm>
            <a:off x="6223000" y="5487988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60875" y="5626100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39961" name="テキスト ボックス 25"/>
          <p:cNvSpPr txBox="1">
            <a:spLocks noChangeArrowheads="1"/>
          </p:cNvSpPr>
          <p:nvPr/>
        </p:nvSpPr>
        <p:spPr bwMode="auto">
          <a:xfrm>
            <a:off x="4295775" y="5503863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9962" name="Rectangle 57"/>
          <p:cNvSpPr>
            <a:spLocks noChangeArrowheads="1"/>
          </p:cNvSpPr>
          <p:nvPr/>
        </p:nvSpPr>
        <p:spPr bwMode="auto">
          <a:xfrm>
            <a:off x="1644650" y="6259513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2809875" y="2632075"/>
            <a:ext cx="4584700" cy="208438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Dialog Outer"/>
          <p:cNvSpPr/>
          <p:nvPr>
            <p:custDataLst>
              <p:tags r:id="rId1"/>
            </p:custDataLst>
          </p:nvPr>
        </p:nvSpPr>
        <p:spPr bwMode="gray">
          <a:xfrm>
            <a:off x="3128963" y="3001963"/>
            <a:ext cx="3944937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gray">
          <a:xfrm>
            <a:off x="4143375" y="4102100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39966" name="テキスト ボックス 31"/>
          <p:cNvSpPr txBox="1">
            <a:spLocks noChangeArrowheads="1"/>
          </p:cNvSpPr>
          <p:nvPr/>
        </p:nvSpPr>
        <p:spPr bwMode="auto">
          <a:xfrm>
            <a:off x="3973513" y="3992563"/>
            <a:ext cx="255587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25" name="Group 116"/>
          <p:cNvGraphicFramePr>
            <a:graphicFrameLocks noGrp="1"/>
          </p:cNvGraphicFramePr>
          <p:nvPr/>
        </p:nvGraphicFramePr>
        <p:xfrm>
          <a:off x="8435975" y="447675"/>
          <a:ext cx="2182813" cy="476250"/>
        </p:xfrm>
        <a:graphic>
          <a:graphicData uri="http://schemas.openxmlformats.org/drawingml/2006/table">
            <a:tbl>
              <a:tblPr/>
              <a:tblGrid>
                <a:gridCol w="214313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保存完了ダイアログ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ボタンクリックで行きつけ一覧に遷移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ialog Outer"/>
          <p:cNvSpPr/>
          <p:nvPr>
            <p:custDataLst>
              <p:tags r:id="rId2"/>
            </p:custDataLst>
          </p:nvPr>
        </p:nvSpPr>
        <p:spPr bwMode="gray">
          <a:xfrm>
            <a:off x="3128963" y="3001963"/>
            <a:ext cx="3944937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29"/>
          <p:cNvSpPr/>
          <p:nvPr/>
        </p:nvSpPr>
        <p:spPr bwMode="gray">
          <a:xfrm>
            <a:off x="4151313" y="411003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6" name="Dialog Outer"/>
          <p:cNvSpPr/>
          <p:nvPr>
            <p:custDataLst>
              <p:tags r:id="rId3"/>
            </p:custDataLst>
          </p:nvPr>
        </p:nvSpPr>
        <p:spPr bwMode="gray">
          <a:xfrm>
            <a:off x="3136900" y="3009900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27"/>
          <p:cNvSpPr/>
          <p:nvPr/>
        </p:nvSpPr>
        <p:spPr bwMode="gray">
          <a:xfrm>
            <a:off x="2809875" y="262413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角丸四角形 29"/>
          <p:cNvSpPr/>
          <p:nvPr/>
        </p:nvSpPr>
        <p:spPr bwMode="gray">
          <a:xfrm>
            <a:off x="4151313" y="411003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9" name="Dialog Outer"/>
          <p:cNvSpPr/>
          <p:nvPr>
            <p:custDataLst>
              <p:tags r:id="rId4"/>
            </p:custDataLst>
          </p:nvPr>
        </p:nvSpPr>
        <p:spPr bwMode="gray">
          <a:xfrm>
            <a:off x="3136900" y="3009900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987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9988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855663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2014/12/9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302.</a:t>
            </a:r>
            <a:r>
              <a:rPr lang="ja-JP" altLang="en-US" sz="1714" dirty="0" smtClean="0"/>
              <a:t>行きつけ</a:t>
            </a:r>
            <a:r>
              <a:rPr lang="ja-JP" altLang="en-US" sz="1714" dirty="0"/>
              <a:t>編集</a:t>
            </a:r>
            <a:r>
              <a:rPr lang="ja-JP" altLang="en-US" sz="1714" dirty="0" smtClean="0"/>
              <a:t>画面</a:t>
            </a:r>
            <a:endParaRPr lang="en-US" altLang="ja-JP" sz="1714" dirty="0" smtClean="0"/>
          </a:p>
        </p:txBody>
      </p:sp>
      <p:graphicFrame>
        <p:nvGraphicFramePr>
          <p:cNvPr id="41030" name="Group 70"/>
          <p:cNvGraphicFramePr>
            <a:graphicFrameLocks noGrp="1"/>
          </p:cNvGraphicFramePr>
          <p:nvPr/>
        </p:nvGraphicFramePr>
        <p:xfrm>
          <a:off x="8435975" y="447675"/>
          <a:ext cx="3308350" cy="2703513"/>
        </p:xfrm>
        <a:graphic>
          <a:graphicData uri="http://schemas.openxmlformats.org/drawingml/2006/table">
            <a:tbl>
              <a:tblPr/>
              <a:tblGrid>
                <a:gridCol w="323850"/>
                <a:gridCol w="2984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店舗名入力欄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電話番号入力欄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備考欄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ボタン押下で、削除確認ダイアログ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000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行きつけ編集画面</a:t>
            </a:r>
            <a:endParaRPr lang="en-US" altLang="ja-JP"/>
          </a:p>
        </p:txBody>
      </p:sp>
      <p:sp>
        <p:nvSpPr>
          <p:cNvPr id="41001" name="角丸四角形 30"/>
          <p:cNvSpPr>
            <a:spLocks noChangeArrowheads="1"/>
          </p:cNvSpPr>
          <p:nvPr/>
        </p:nvSpPr>
        <p:spPr bwMode="auto">
          <a:xfrm>
            <a:off x="3532188" y="200660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>
                <a:latin typeface="ＭＳ Ｐゴシック" charset="-128"/>
              </a:rPr>
              <a:t>九州酒場 てば次郎</a:t>
            </a:r>
          </a:p>
        </p:txBody>
      </p:sp>
      <p:sp>
        <p:nvSpPr>
          <p:cNvPr id="41002" name="テキスト ボックス 7"/>
          <p:cNvSpPr txBox="1">
            <a:spLocks noChangeArrowheads="1"/>
          </p:cNvSpPr>
          <p:nvPr/>
        </p:nvSpPr>
        <p:spPr bwMode="auto">
          <a:xfrm>
            <a:off x="1809750" y="928688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行きつけの編集行います。</a:t>
            </a:r>
            <a:endParaRPr lang="en-US" altLang="ja-JP" sz="1000"/>
          </a:p>
        </p:txBody>
      </p:sp>
      <p:sp>
        <p:nvSpPr>
          <p:cNvPr id="41003" name="テキスト ボックス 3"/>
          <p:cNvSpPr txBox="1">
            <a:spLocks noChangeArrowheads="1"/>
          </p:cNvSpPr>
          <p:nvPr/>
        </p:nvSpPr>
        <p:spPr bwMode="auto">
          <a:xfrm>
            <a:off x="2065338" y="210820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35475" y="55086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45238" y="54832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やめる</a:t>
            </a:r>
          </a:p>
        </p:txBody>
      </p:sp>
      <p:sp>
        <p:nvSpPr>
          <p:cNvPr id="41006" name="角丸四角形 19"/>
          <p:cNvSpPr>
            <a:spLocks noChangeArrowheads="1"/>
          </p:cNvSpPr>
          <p:nvPr/>
        </p:nvSpPr>
        <p:spPr bwMode="auto">
          <a:xfrm>
            <a:off x="3546475" y="272415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b="1">
                <a:latin typeface="ＭＳ Ｐゴシック" charset="-128"/>
              </a:rPr>
              <a:t>050-5787-7699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007" name="テキスト ボックス 20"/>
          <p:cNvSpPr txBox="1">
            <a:spLocks noChangeArrowheads="1"/>
          </p:cNvSpPr>
          <p:nvPr/>
        </p:nvSpPr>
        <p:spPr bwMode="auto">
          <a:xfrm>
            <a:off x="2065338" y="2844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41008" name="角丸四角形 21"/>
          <p:cNvSpPr>
            <a:spLocks noChangeArrowheads="1"/>
          </p:cNvSpPr>
          <p:nvPr/>
        </p:nvSpPr>
        <p:spPr bwMode="auto">
          <a:xfrm>
            <a:off x="3549650" y="3487738"/>
            <a:ext cx="4238625" cy="515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latin typeface="ＭＳ Ｐゴシック" charset="-128"/>
              </a:rPr>
              <a:t>http://r.gnavi.co.jp/j0yj9mgu0000/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009" name="テキスト ボックス 22"/>
          <p:cNvSpPr txBox="1">
            <a:spLocks noChangeArrowheads="1"/>
          </p:cNvSpPr>
          <p:nvPr/>
        </p:nvSpPr>
        <p:spPr bwMode="auto">
          <a:xfrm>
            <a:off x="2049463" y="3592513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41010" name="角丸四角形 23"/>
          <p:cNvSpPr>
            <a:spLocks noChangeArrowheads="1"/>
          </p:cNvSpPr>
          <p:nvPr/>
        </p:nvSpPr>
        <p:spPr bwMode="auto">
          <a:xfrm>
            <a:off x="3563938" y="4308475"/>
            <a:ext cx="4238625" cy="1030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r>
              <a:rPr lang="ja-JP" altLang="en-US">
                <a:latin typeface="ＭＳ Ｐゴシック" charset="-128"/>
              </a:rPr>
              <a:t>食べ放題メニューあり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飲み放題メニューあり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ランチメニューあり</a:t>
            </a:r>
          </a:p>
        </p:txBody>
      </p:sp>
      <p:sp>
        <p:nvSpPr>
          <p:cNvPr id="41011" name="テキスト ボックス 24"/>
          <p:cNvSpPr txBox="1">
            <a:spLocks noChangeArrowheads="1"/>
          </p:cNvSpPr>
          <p:nvPr/>
        </p:nvSpPr>
        <p:spPr bwMode="auto">
          <a:xfrm>
            <a:off x="2065338" y="47037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41012" name="テキスト ボックス 49"/>
          <p:cNvSpPr txBox="1">
            <a:spLocks noChangeArrowheads="1"/>
          </p:cNvSpPr>
          <p:nvPr/>
        </p:nvSpPr>
        <p:spPr bwMode="auto">
          <a:xfrm>
            <a:off x="3429000" y="194151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13" name="テキスト ボックス 48"/>
          <p:cNvSpPr txBox="1">
            <a:spLocks noChangeArrowheads="1"/>
          </p:cNvSpPr>
          <p:nvPr/>
        </p:nvSpPr>
        <p:spPr bwMode="auto">
          <a:xfrm>
            <a:off x="3441700" y="26638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14" name="テキスト ボックス 25"/>
          <p:cNvSpPr txBox="1">
            <a:spLocks noChangeArrowheads="1"/>
          </p:cNvSpPr>
          <p:nvPr/>
        </p:nvSpPr>
        <p:spPr bwMode="auto">
          <a:xfrm>
            <a:off x="4349750" y="5402263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015" name="テキスト ボックス 26"/>
          <p:cNvSpPr txBox="1">
            <a:spLocks noChangeArrowheads="1"/>
          </p:cNvSpPr>
          <p:nvPr/>
        </p:nvSpPr>
        <p:spPr bwMode="auto">
          <a:xfrm>
            <a:off x="3451225" y="42386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016" name="テキスト ボックス 41"/>
          <p:cNvSpPr txBox="1">
            <a:spLocks noChangeArrowheads="1"/>
          </p:cNvSpPr>
          <p:nvPr/>
        </p:nvSpPr>
        <p:spPr bwMode="auto">
          <a:xfrm>
            <a:off x="3441700" y="3446463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9938" y="3513138"/>
            <a:ext cx="3633787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>
                <a:solidFill>
                  <a:srgbClr val="FF0000"/>
                </a:solidFill>
                <a:latin typeface="+mn-ea"/>
                <a:ea typeface="+mn-ea"/>
              </a:rPr>
              <a:t>※No.1</a:t>
            </a:r>
            <a:r>
              <a:rPr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ja-JP" sz="11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の項目は登録されている値を予め設定しておく</a:t>
            </a:r>
          </a:p>
        </p:txBody>
      </p:sp>
      <p:sp>
        <p:nvSpPr>
          <p:cNvPr id="41018" name="テキスト ボックス 27"/>
          <p:cNvSpPr txBox="1">
            <a:spLocks noChangeArrowheads="1"/>
          </p:cNvSpPr>
          <p:nvPr/>
        </p:nvSpPr>
        <p:spPr bwMode="auto">
          <a:xfrm>
            <a:off x="2047875" y="13779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41019" name="テキスト ボックス 47"/>
          <p:cNvSpPr txBox="1">
            <a:spLocks noChangeArrowheads="1"/>
          </p:cNvSpPr>
          <p:nvPr/>
        </p:nvSpPr>
        <p:spPr bwMode="auto">
          <a:xfrm>
            <a:off x="3444875" y="12271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1020" name="テキスト ボックス 29"/>
          <p:cNvSpPr txBox="1">
            <a:spLocks noChangeArrowheads="1"/>
          </p:cNvSpPr>
          <p:nvPr/>
        </p:nvSpPr>
        <p:spPr bwMode="auto">
          <a:xfrm>
            <a:off x="6296025" y="5399088"/>
            <a:ext cx="26035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角丸四角形 40"/>
          <p:cNvSpPr/>
          <p:nvPr/>
        </p:nvSpPr>
        <p:spPr bwMode="auto">
          <a:xfrm>
            <a:off x="1839913" y="5513388"/>
            <a:ext cx="919162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削除</a:t>
            </a:r>
          </a:p>
        </p:txBody>
      </p:sp>
      <p:sp>
        <p:nvSpPr>
          <p:cNvPr id="41022" name="Rectangle 58"/>
          <p:cNvSpPr>
            <a:spLocks noChangeArrowheads="1"/>
          </p:cNvSpPr>
          <p:nvPr/>
        </p:nvSpPr>
        <p:spPr bwMode="auto">
          <a:xfrm>
            <a:off x="1651000" y="6262688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41025" name="テキスト ボックス 29"/>
          <p:cNvSpPr txBox="1">
            <a:spLocks noChangeArrowheads="1"/>
          </p:cNvSpPr>
          <p:nvPr/>
        </p:nvSpPr>
        <p:spPr bwMode="auto">
          <a:xfrm>
            <a:off x="6045200" y="241300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1026" name="テキスト ボックス 29"/>
          <p:cNvSpPr txBox="1">
            <a:spLocks noChangeArrowheads="1"/>
          </p:cNvSpPr>
          <p:nvPr/>
        </p:nvSpPr>
        <p:spPr bwMode="auto">
          <a:xfrm>
            <a:off x="1743075" y="541655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027" name="テキスト ボックス 29"/>
          <p:cNvSpPr txBox="1">
            <a:spLocks noChangeArrowheads="1"/>
          </p:cNvSpPr>
          <p:nvPr/>
        </p:nvSpPr>
        <p:spPr bwMode="auto">
          <a:xfrm>
            <a:off x="4289425" y="1338263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41031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855663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3965">
              <a:defRPr/>
            </a:pPr>
            <a:r>
              <a:rPr lang="en-US" altLang="ja-JP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302.</a:t>
            </a: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</a:t>
            </a:r>
            <a:r>
              <a:rPr lang="ja-JP" altLang="en-US" sz="1714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編集</a:t>
            </a: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</a:t>
            </a:r>
            <a:endParaRPr lang="en-US" altLang="ja-JP" sz="1714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409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行きつけ編集画面</a:t>
            </a:r>
            <a:endParaRPr lang="en-US" altLang="ja-JP"/>
          </a:p>
        </p:txBody>
      </p:sp>
      <p:sp>
        <p:nvSpPr>
          <p:cNvPr id="58410" name="角丸四角形 30"/>
          <p:cNvSpPr>
            <a:spLocks noChangeArrowheads="1"/>
          </p:cNvSpPr>
          <p:nvPr/>
        </p:nvSpPr>
        <p:spPr bwMode="auto">
          <a:xfrm>
            <a:off x="3532188" y="200660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>
                <a:latin typeface="ＭＳ Ｐゴシック" charset="-128"/>
              </a:rPr>
              <a:t>九州酒場 てば次郎</a:t>
            </a:r>
          </a:p>
        </p:txBody>
      </p:sp>
      <p:sp>
        <p:nvSpPr>
          <p:cNvPr id="58411" name="テキスト ボックス 7"/>
          <p:cNvSpPr txBox="1">
            <a:spLocks noChangeArrowheads="1"/>
          </p:cNvSpPr>
          <p:nvPr/>
        </p:nvSpPr>
        <p:spPr bwMode="auto">
          <a:xfrm>
            <a:off x="1809750" y="928688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行きつけの編集行います。</a:t>
            </a:r>
            <a:endParaRPr lang="en-US" altLang="ja-JP" sz="1000"/>
          </a:p>
        </p:txBody>
      </p:sp>
      <p:sp>
        <p:nvSpPr>
          <p:cNvPr id="58412" name="テキスト ボックス 3"/>
          <p:cNvSpPr txBox="1">
            <a:spLocks noChangeArrowheads="1"/>
          </p:cNvSpPr>
          <p:nvPr/>
        </p:nvSpPr>
        <p:spPr bwMode="auto">
          <a:xfrm>
            <a:off x="2065338" y="210820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35475" y="55086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45238" y="54832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やめる</a:t>
            </a:r>
          </a:p>
        </p:txBody>
      </p:sp>
      <p:sp>
        <p:nvSpPr>
          <p:cNvPr id="58415" name="角丸四角形 19"/>
          <p:cNvSpPr>
            <a:spLocks noChangeArrowheads="1"/>
          </p:cNvSpPr>
          <p:nvPr/>
        </p:nvSpPr>
        <p:spPr bwMode="auto">
          <a:xfrm>
            <a:off x="3546475" y="272415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b="1">
                <a:latin typeface="ＭＳ Ｐゴシック" charset="-128"/>
              </a:rPr>
              <a:t>050-5787-7699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58416" name="テキスト ボックス 20"/>
          <p:cNvSpPr txBox="1">
            <a:spLocks noChangeArrowheads="1"/>
          </p:cNvSpPr>
          <p:nvPr/>
        </p:nvSpPr>
        <p:spPr bwMode="auto">
          <a:xfrm>
            <a:off x="2065338" y="2844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58417" name="角丸四角形 21"/>
          <p:cNvSpPr>
            <a:spLocks noChangeArrowheads="1"/>
          </p:cNvSpPr>
          <p:nvPr/>
        </p:nvSpPr>
        <p:spPr bwMode="auto">
          <a:xfrm>
            <a:off x="3549650" y="3487738"/>
            <a:ext cx="4238625" cy="515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latin typeface="ＭＳ Ｐゴシック" charset="-128"/>
              </a:rPr>
              <a:t>http://r.gnavi.co.jp/j0yj9mgu0000/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58418" name="テキスト ボックス 22"/>
          <p:cNvSpPr txBox="1">
            <a:spLocks noChangeArrowheads="1"/>
          </p:cNvSpPr>
          <p:nvPr/>
        </p:nvSpPr>
        <p:spPr bwMode="auto">
          <a:xfrm>
            <a:off x="2049463" y="3592513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58419" name="角丸四角形 23"/>
          <p:cNvSpPr>
            <a:spLocks noChangeArrowheads="1"/>
          </p:cNvSpPr>
          <p:nvPr/>
        </p:nvSpPr>
        <p:spPr bwMode="auto">
          <a:xfrm>
            <a:off x="3563938" y="4308475"/>
            <a:ext cx="4238625" cy="1030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r>
              <a:rPr lang="ja-JP" altLang="en-US">
                <a:latin typeface="ＭＳ Ｐゴシック" charset="-128"/>
              </a:rPr>
              <a:t>食べ放題メニューあり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飲み放題メニューあり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ランチメニューあり</a:t>
            </a:r>
          </a:p>
        </p:txBody>
      </p:sp>
      <p:sp>
        <p:nvSpPr>
          <p:cNvPr id="58420" name="テキスト ボックス 24"/>
          <p:cNvSpPr txBox="1">
            <a:spLocks noChangeArrowheads="1"/>
          </p:cNvSpPr>
          <p:nvPr/>
        </p:nvSpPr>
        <p:spPr bwMode="auto">
          <a:xfrm>
            <a:off x="2065338" y="47037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58422" name="テキスト ボックス 48"/>
          <p:cNvSpPr txBox="1">
            <a:spLocks noChangeArrowheads="1"/>
          </p:cNvSpPr>
          <p:nvPr/>
        </p:nvSpPr>
        <p:spPr bwMode="auto">
          <a:xfrm>
            <a:off x="3441700" y="26638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58424" name="テキスト ボックス 26"/>
          <p:cNvSpPr txBox="1">
            <a:spLocks noChangeArrowheads="1"/>
          </p:cNvSpPr>
          <p:nvPr/>
        </p:nvSpPr>
        <p:spPr bwMode="auto">
          <a:xfrm>
            <a:off x="3451225" y="42386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8425" name="テキスト ボックス 41"/>
          <p:cNvSpPr txBox="1">
            <a:spLocks noChangeArrowheads="1"/>
          </p:cNvSpPr>
          <p:nvPr/>
        </p:nvSpPr>
        <p:spPr bwMode="auto">
          <a:xfrm>
            <a:off x="3441700" y="3446463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427" name="テキスト ボックス 27"/>
          <p:cNvSpPr txBox="1">
            <a:spLocks noChangeArrowheads="1"/>
          </p:cNvSpPr>
          <p:nvPr/>
        </p:nvSpPr>
        <p:spPr bwMode="auto">
          <a:xfrm>
            <a:off x="2047875" y="13779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58428" name="テキスト ボックス 47"/>
          <p:cNvSpPr txBox="1">
            <a:spLocks noChangeArrowheads="1"/>
          </p:cNvSpPr>
          <p:nvPr/>
        </p:nvSpPr>
        <p:spPr bwMode="auto">
          <a:xfrm>
            <a:off x="4011613" y="3984625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40"/>
          <p:cNvSpPr/>
          <p:nvPr/>
        </p:nvSpPr>
        <p:spPr bwMode="auto">
          <a:xfrm>
            <a:off x="1839913" y="5513388"/>
            <a:ext cx="919162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削除</a:t>
            </a:r>
          </a:p>
        </p:txBody>
      </p:sp>
      <p:sp>
        <p:nvSpPr>
          <p:cNvPr id="58431" name="Rectangle 58"/>
          <p:cNvSpPr>
            <a:spLocks noChangeArrowheads="1"/>
          </p:cNvSpPr>
          <p:nvPr/>
        </p:nvSpPr>
        <p:spPr bwMode="auto">
          <a:xfrm>
            <a:off x="1651000" y="6262688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58432" name="テキスト ボックス 29"/>
          <p:cNvSpPr txBox="1">
            <a:spLocks noChangeArrowheads="1"/>
          </p:cNvSpPr>
          <p:nvPr/>
        </p:nvSpPr>
        <p:spPr bwMode="auto">
          <a:xfrm>
            <a:off x="6045200" y="241300"/>
            <a:ext cx="26035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434" name="テキスト ボックス 29"/>
          <p:cNvSpPr txBox="1">
            <a:spLocks noChangeArrowheads="1"/>
          </p:cNvSpPr>
          <p:nvPr/>
        </p:nvSpPr>
        <p:spPr bwMode="auto">
          <a:xfrm>
            <a:off x="4289425" y="1338263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58435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58436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  <p:sp>
        <p:nvSpPr>
          <p:cNvPr id="7" name="正方形/長方形 27"/>
          <p:cNvSpPr/>
          <p:nvPr/>
        </p:nvSpPr>
        <p:spPr bwMode="gray">
          <a:xfrm>
            <a:off x="2809875" y="262413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角丸四角形 29"/>
          <p:cNvSpPr/>
          <p:nvPr/>
        </p:nvSpPr>
        <p:spPr bwMode="gray">
          <a:xfrm>
            <a:off x="4151313" y="411003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9" name="Dialog Outer"/>
          <p:cNvSpPr/>
          <p:nvPr>
            <p:custDataLst>
              <p:tags r:id="rId1"/>
            </p:custDataLst>
          </p:nvPr>
        </p:nvSpPr>
        <p:spPr bwMode="gray">
          <a:xfrm>
            <a:off x="3136900" y="3009900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225" name="Group 116"/>
          <p:cNvGraphicFramePr>
            <a:graphicFrameLocks noGrp="1"/>
          </p:cNvGraphicFramePr>
          <p:nvPr/>
        </p:nvGraphicFramePr>
        <p:xfrm>
          <a:off x="8435975" y="447675"/>
          <a:ext cx="2182813" cy="476250"/>
        </p:xfrm>
        <a:graphic>
          <a:graphicData uri="http://schemas.openxmlformats.org/drawingml/2006/table">
            <a:tbl>
              <a:tblPr/>
              <a:tblGrid>
                <a:gridCol w="214313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保存完了ダイアログ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ボタンクリックで行きつけ一覧に遷移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792163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41988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303.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41989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行きつけ編集画面</a:t>
            </a:r>
            <a:endParaRPr lang="en-US" altLang="ja-JP"/>
          </a:p>
        </p:txBody>
      </p:sp>
      <p:sp>
        <p:nvSpPr>
          <p:cNvPr id="41990" name="角丸四角形 30"/>
          <p:cNvSpPr>
            <a:spLocks noChangeArrowheads="1"/>
          </p:cNvSpPr>
          <p:nvPr/>
        </p:nvSpPr>
        <p:spPr bwMode="auto">
          <a:xfrm>
            <a:off x="3532188" y="194310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ja-JP" altLang="en-US">
                <a:latin typeface="ＭＳ Ｐゴシック" charset="-128"/>
              </a:rPr>
              <a:t>九州酒場 てば次郎</a:t>
            </a:r>
          </a:p>
        </p:txBody>
      </p:sp>
      <p:sp>
        <p:nvSpPr>
          <p:cNvPr id="41991" name="テキスト ボックス 7"/>
          <p:cNvSpPr txBox="1">
            <a:spLocks noChangeArrowheads="1"/>
          </p:cNvSpPr>
          <p:nvPr/>
        </p:nvSpPr>
        <p:spPr bwMode="auto">
          <a:xfrm>
            <a:off x="1809750" y="865188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行きつけの編集行います。</a:t>
            </a:r>
            <a:endParaRPr lang="en-US" altLang="ja-JP" sz="1000"/>
          </a:p>
        </p:txBody>
      </p:sp>
      <p:sp>
        <p:nvSpPr>
          <p:cNvPr id="41992" name="テキスト ボックス 3"/>
          <p:cNvSpPr txBox="1">
            <a:spLocks noChangeArrowheads="1"/>
          </p:cNvSpPr>
          <p:nvPr/>
        </p:nvSpPr>
        <p:spPr bwMode="auto">
          <a:xfrm>
            <a:off x="2065338" y="204470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35475" y="54451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45238" y="5419725"/>
            <a:ext cx="1543050" cy="512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やめる</a:t>
            </a:r>
          </a:p>
        </p:txBody>
      </p:sp>
      <p:sp>
        <p:nvSpPr>
          <p:cNvPr id="41995" name="角丸四角形 19"/>
          <p:cNvSpPr>
            <a:spLocks noChangeArrowheads="1"/>
          </p:cNvSpPr>
          <p:nvPr/>
        </p:nvSpPr>
        <p:spPr bwMode="auto">
          <a:xfrm>
            <a:off x="3546475" y="2660650"/>
            <a:ext cx="42386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 b="1">
                <a:latin typeface="ＭＳ Ｐゴシック" charset="-128"/>
              </a:rPr>
              <a:t>050-5787-7699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996" name="テキスト ボックス 20"/>
          <p:cNvSpPr txBox="1">
            <a:spLocks noChangeArrowheads="1"/>
          </p:cNvSpPr>
          <p:nvPr/>
        </p:nvSpPr>
        <p:spPr bwMode="auto">
          <a:xfrm>
            <a:off x="2065338" y="278130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41997" name="角丸四角形 21"/>
          <p:cNvSpPr>
            <a:spLocks noChangeArrowheads="1"/>
          </p:cNvSpPr>
          <p:nvPr/>
        </p:nvSpPr>
        <p:spPr bwMode="auto">
          <a:xfrm>
            <a:off x="3549650" y="3424238"/>
            <a:ext cx="4238625" cy="515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ja-JP">
                <a:latin typeface="ＭＳ Ｐゴシック" charset="-128"/>
              </a:rPr>
              <a:t>http://r.gnavi.co.jp/j0yj9mgu0000/</a:t>
            </a:r>
            <a:endParaRPr lang="ja-JP" altLang="en-US">
              <a:latin typeface="ＭＳ Ｐゴシック" charset="-128"/>
            </a:endParaRPr>
          </a:p>
        </p:txBody>
      </p:sp>
      <p:sp>
        <p:nvSpPr>
          <p:cNvPr id="41998" name="テキスト ボックス 22"/>
          <p:cNvSpPr txBox="1">
            <a:spLocks noChangeArrowheads="1"/>
          </p:cNvSpPr>
          <p:nvPr/>
        </p:nvSpPr>
        <p:spPr bwMode="auto">
          <a:xfrm>
            <a:off x="2049463" y="352901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41999" name="角丸四角形 23"/>
          <p:cNvSpPr>
            <a:spLocks noChangeArrowheads="1"/>
          </p:cNvSpPr>
          <p:nvPr/>
        </p:nvSpPr>
        <p:spPr bwMode="auto">
          <a:xfrm>
            <a:off x="3563938" y="4244975"/>
            <a:ext cx="4238625" cy="10302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1"/>
            <a:r>
              <a:rPr lang="ja-JP" altLang="en-US">
                <a:latin typeface="ＭＳ Ｐゴシック" charset="-128"/>
              </a:rPr>
              <a:t>食べ放題メニューあり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飲み放題メニューあり</a:t>
            </a:r>
          </a:p>
          <a:p>
            <a:pPr latinLnBrk="1"/>
            <a:r>
              <a:rPr lang="ja-JP" altLang="en-US">
                <a:latin typeface="ＭＳ Ｐゴシック" charset="-128"/>
              </a:rPr>
              <a:t>ランチメニューあり</a:t>
            </a:r>
          </a:p>
        </p:txBody>
      </p:sp>
      <p:sp>
        <p:nvSpPr>
          <p:cNvPr id="42000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42001" name="テキスト ボックス 48"/>
          <p:cNvSpPr txBox="1">
            <a:spLocks noChangeArrowheads="1"/>
          </p:cNvSpPr>
          <p:nvPr/>
        </p:nvSpPr>
        <p:spPr bwMode="auto">
          <a:xfrm>
            <a:off x="3441700" y="26003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02" name="テキスト ボックス 26"/>
          <p:cNvSpPr txBox="1">
            <a:spLocks noChangeArrowheads="1"/>
          </p:cNvSpPr>
          <p:nvPr/>
        </p:nvSpPr>
        <p:spPr bwMode="auto">
          <a:xfrm>
            <a:off x="3451225" y="41751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003" name="テキスト ボックス 41"/>
          <p:cNvSpPr txBox="1">
            <a:spLocks noChangeArrowheads="1"/>
          </p:cNvSpPr>
          <p:nvPr/>
        </p:nvSpPr>
        <p:spPr bwMode="auto">
          <a:xfrm>
            <a:off x="3441700" y="338296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004" name="テキスト ボックス 27"/>
          <p:cNvSpPr txBox="1">
            <a:spLocks noChangeArrowheads="1"/>
          </p:cNvSpPr>
          <p:nvPr/>
        </p:nvSpPr>
        <p:spPr bwMode="auto">
          <a:xfrm>
            <a:off x="2047875" y="13144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4" name="角丸四角形 40"/>
          <p:cNvSpPr/>
          <p:nvPr/>
        </p:nvSpPr>
        <p:spPr bwMode="auto">
          <a:xfrm>
            <a:off x="1839913" y="5449888"/>
            <a:ext cx="919162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削除</a:t>
            </a:r>
          </a:p>
        </p:txBody>
      </p:sp>
      <p:sp>
        <p:nvSpPr>
          <p:cNvPr id="42006" name="Rectangle 58"/>
          <p:cNvSpPr>
            <a:spLocks noChangeArrowheads="1"/>
          </p:cNvSpPr>
          <p:nvPr/>
        </p:nvSpPr>
        <p:spPr bwMode="auto">
          <a:xfrm>
            <a:off x="1651000" y="6199188"/>
            <a:ext cx="66198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42007" name="Rectangle 59"/>
          <p:cNvSpPr>
            <a:spLocks noChangeArrowheads="1"/>
          </p:cNvSpPr>
          <p:nvPr/>
        </p:nvSpPr>
        <p:spPr bwMode="auto">
          <a:xfrm>
            <a:off x="7245350" y="387350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ログアウト</a:t>
            </a:r>
          </a:p>
        </p:txBody>
      </p:sp>
      <p:sp>
        <p:nvSpPr>
          <p:cNvPr id="42008" name="Rectangle 61"/>
          <p:cNvSpPr>
            <a:spLocks noChangeArrowheads="1"/>
          </p:cNvSpPr>
          <p:nvPr/>
        </p:nvSpPr>
        <p:spPr bwMode="auto">
          <a:xfrm>
            <a:off x="6219825" y="390525"/>
            <a:ext cx="1019175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HOME</a:t>
            </a:r>
          </a:p>
        </p:txBody>
      </p:sp>
      <p:sp>
        <p:nvSpPr>
          <p:cNvPr id="28" name="正方形/長方形 27"/>
          <p:cNvSpPr/>
          <p:nvPr/>
        </p:nvSpPr>
        <p:spPr bwMode="gray">
          <a:xfrm>
            <a:off x="2817813" y="255428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 bwMode="gray">
          <a:xfrm>
            <a:off x="3087688" y="400843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はい</a:t>
            </a:r>
          </a:p>
        </p:txBody>
      </p:sp>
      <p:sp>
        <p:nvSpPr>
          <p:cNvPr id="29" name="Dialog Outer"/>
          <p:cNvSpPr/>
          <p:nvPr>
            <p:custDataLst>
              <p:tags r:id="rId1"/>
            </p:custDataLst>
          </p:nvPr>
        </p:nvSpPr>
        <p:spPr bwMode="gray">
          <a:xfrm>
            <a:off x="3136900" y="2932113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/>
          <a:p>
            <a:pPr algn="ctr">
              <a:defRPr/>
            </a:pPr>
            <a:r>
              <a:rPr lang="ja-JP" altLang="en-US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行きつけを削除します。</a:t>
            </a:r>
          </a:p>
          <a:p>
            <a:pPr algn="ctr">
              <a:defRPr/>
            </a:pPr>
            <a:r>
              <a:rPr lang="ja-JP" altLang="en-US" sz="16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よろしいですか？</a:t>
            </a:r>
          </a:p>
          <a:p>
            <a:pPr algn="ctr">
              <a:defRPr/>
            </a:pPr>
            <a:endParaRPr lang="en-US" altLang="ja-JP" sz="100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29"/>
          <p:cNvSpPr/>
          <p:nvPr/>
        </p:nvSpPr>
        <p:spPr bwMode="gray">
          <a:xfrm>
            <a:off x="5394325" y="4027488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いいえ</a:t>
            </a: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8435975" y="447675"/>
          <a:ext cx="2178050" cy="747713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ボタン押下で削除実施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確認ダイアログを閉じて行きつけ一覧に遷移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ボタン押下で確認ダイアログを閉じる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027" name="テキスト ボックス 47"/>
          <p:cNvSpPr txBox="1">
            <a:spLocks noChangeArrowheads="1"/>
          </p:cNvSpPr>
          <p:nvPr/>
        </p:nvSpPr>
        <p:spPr bwMode="auto">
          <a:xfrm>
            <a:off x="2963863" y="3883025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28" name="テキスト ボックス 49"/>
          <p:cNvSpPr txBox="1">
            <a:spLocks noChangeArrowheads="1"/>
          </p:cNvSpPr>
          <p:nvPr/>
        </p:nvSpPr>
        <p:spPr bwMode="auto">
          <a:xfrm>
            <a:off x="5321300" y="38957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2029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3965" eaLnBrk="1" hangingPunct="1">
              <a:defRPr/>
            </a:pPr>
            <a:r>
              <a:rPr lang="ja-JP" altLang="en-US" sz="1714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画面遷移図</a:t>
            </a:r>
          </a:p>
        </p:txBody>
      </p:sp>
      <p:sp>
        <p:nvSpPr>
          <p:cNvPr id="3" name="角丸四角形 2"/>
          <p:cNvSpPr/>
          <p:nvPr/>
        </p:nvSpPr>
        <p:spPr bwMode="auto">
          <a:xfrm>
            <a:off x="315913" y="939800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7" name="角丸四角形 136"/>
          <p:cNvSpPr/>
          <p:nvPr/>
        </p:nvSpPr>
        <p:spPr bwMode="auto">
          <a:xfrm>
            <a:off x="1638300" y="1730375"/>
            <a:ext cx="1944688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カテゴリ一覧画面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24" name="角丸四角形 151"/>
          <p:cNvSpPr>
            <a:spLocks noChangeArrowheads="1"/>
          </p:cNvSpPr>
          <p:nvPr/>
        </p:nvSpPr>
        <p:spPr bwMode="auto">
          <a:xfrm>
            <a:off x="4206875" y="1730375"/>
            <a:ext cx="1944688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3" name="角丸四角形 152"/>
          <p:cNvSpPr/>
          <p:nvPr/>
        </p:nvSpPr>
        <p:spPr bwMode="auto">
          <a:xfrm>
            <a:off x="1644650" y="3854450"/>
            <a:ext cx="1946275" cy="339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角丸四角形 154"/>
          <p:cNvSpPr/>
          <p:nvPr/>
        </p:nvSpPr>
        <p:spPr bwMode="auto">
          <a:xfrm>
            <a:off x="4179888" y="3844925"/>
            <a:ext cx="1946275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301.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行きつけ追加画面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27" name="カギ線コネクタ 9"/>
          <p:cNvCxnSpPr>
            <a:cxnSpLocks noChangeShapeType="1"/>
            <a:stCxn id="137" idx="2"/>
            <a:endCxn id="153" idx="0"/>
          </p:cNvCxnSpPr>
          <p:nvPr/>
        </p:nvCxnSpPr>
        <p:spPr bwMode="auto">
          <a:xfrm rot="16200000" flipH="1">
            <a:off x="1739900" y="2963863"/>
            <a:ext cx="1749425" cy="63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28" name="直線矢印コネクタ 11"/>
          <p:cNvCxnSpPr>
            <a:cxnSpLocks noChangeShapeType="1"/>
            <a:stCxn id="153" idx="3"/>
            <a:endCxn id="155" idx="1"/>
          </p:cNvCxnSpPr>
          <p:nvPr/>
        </p:nvCxnSpPr>
        <p:spPr bwMode="auto">
          <a:xfrm flipV="1">
            <a:off x="3590925" y="4019550"/>
            <a:ext cx="588963" cy="4763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29" name="カギ線コネクタ 13"/>
          <p:cNvCxnSpPr>
            <a:cxnSpLocks noChangeShapeType="1"/>
            <a:stCxn id="3" idx="2"/>
            <a:endCxn id="137" idx="0"/>
          </p:cNvCxnSpPr>
          <p:nvPr/>
        </p:nvCxnSpPr>
        <p:spPr bwMode="auto">
          <a:xfrm rot="16200000" flipH="1">
            <a:off x="1728787" y="849313"/>
            <a:ext cx="441325" cy="13208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0" name="角丸四角形 19"/>
          <p:cNvSpPr/>
          <p:nvPr/>
        </p:nvSpPr>
        <p:spPr bwMode="auto">
          <a:xfrm>
            <a:off x="4229100" y="2519363"/>
            <a:ext cx="1944688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ログイン画面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715125" y="3857625"/>
            <a:ext cx="1946275" cy="341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32" name="直線矢印コネクタ 22"/>
          <p:cNvCxnSpPr>
            <a:cxnSpLocks noChangeShapeType="1"/>
          </p:cNvCxnSpPr>
          <p:nvPr/>
        </p:nvCxnSpPr>
        <p:spPr bwMode="auto">
          <a:xfrm>
            <a:off x="6126163" y="4027488"/>
            <a:ext cx="622300" cy="0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4" name="角丸四角形 23"/>
          <p:cNvSpPr/>
          <p:nvPr/>
        </p:nvSpPr>
        <p:spPr bwMode="auto">
          <a:xfrm>
            <a:off x="4179888" y="4587875"/>
            <a:ext cx="2087562" cy="347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302.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行きつけ編集画面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700963" y="4581525"/>
            <a:ext cx="1946275" cy="341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35" name="直線矢印コネクタ 26"/>
          <p:cNvCxnSpPr>
            <a:cxnSpLocks noChangeShapeType="1"/>
            <a:stCxn id="24" idx="3"/>
            <a:endCxn id="26" idx="1"/>
          </p:cNvCxnSpPr>
          <p:nvPr/>
        </p:nvCxnSpPr>
        <p:spPr bwMode="auto">
          <a:xfrm flipV="1">
            <a:off x="6280150" y="4752975"/>
            <a:ext cx="1408113" cy="952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6" name="カギ線コネクタ 18"/>
          <p:cNvCxnSpPr>
            <a:cxnSpLocks noChangeShapeType="1"/>
            <a:endCxn id="24" idx="1"/>
          </p:cNvCxnSpPr>
          <p:nvPr/>
        </p:nvCxnSpPr>
        <p:spPr bwMode="auto">
          <a:xfrm rot="16200000" flipH="1">
            <a:off x="3652045" y="4247356"/>
            <a:ext cx="735012" cy="295275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7" name="直線矢印コネクタ 11"/>
          <p:cNvCxnSpPr>
            <a:cxnSpLocks noChangeShapeType="1"/>
            <a:endCxn id="30724" idx="1"/>
          </p:cNvCxnSpPr>
          <p:nvPr/>
        </p:nvCxnSpPr>
        <p:spPr bwMode="auto">
          <a:xfrm flipV="1">
            <a:off x="3562350" y="1905000"/>
            <a:ext cx="631825" cy="317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38" name="カギ線コネクタ 18"/>
          <p:cNvCxnSpPr>
            <a:cxnSpLocks noChangeShapeType="1"/>
            <a:endCxn id="20" idx="1"/>
          </p:cNvCxnSpPr>
          <p:nvPr/>
        </p:nvCxnSpPr>
        <p:spPr bwMode="auto">
          <a:xfrm rot="16200000" flipH="1">
            <a:off x="3649663" y="2127250"/>
            <a:ext cx="776288" cy="357187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2" name="角丸四角形 19"/>
          <p:cNvSpPr/>
          <p:nvPr/>
        </p:nvSpPr>
        <p:spPr bwMode="auto">
          <a:xfrm>
            <a:off x="4240213" y="5360988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ログイン画面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40" name="カギ線コネクタ 18"/>
          <p:cNvCxnSpPr>
            <a:cxnSpLocks noChangeShapeType="1"/>
          </p:cNvCxnSpPr>
          <p:nvPr/>
        </p:nvCxnSpPr>
        <p:spPr bwMode="auto">
          <a:xfrm rot="16200000" flipH="1">
            <a:off x="3660775" y="4968875"/>
            <a:ext cx="776288" cy="357188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4" name="角丸四角形 19"/>
          <p:cNvSpPr/>
          <p:nvPr/>
        </p:nvSpPr>
        <p:spPr bwMode="auto">
          <a:xfrm>
            <a:off x="4240213" y="6116638"/>
            <a:ext cx="1944687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42" name="カギ線コネクタ 18"/>
          <p:cNvCxnSpPr>
            <a:cxnSpLocks noChangeShapeType="1"/>
          </p:cNvCxnSpPr>
          <p:nvPr/>
        </p:nvCxnSpPr>
        <p:spPr bwMode="auto">
          <a:xfrm rot="16200000" flipH="1">
            <a:off x="3660775" y="5724525"/>
            <a:ext cx="776288" cy="357188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5" name="角丸四角形 19"/>
          <p:cNvSpPr/>
          <p:nvPr/>
        </p:nvSpPr>
        <p:spPr bwMode="auto">
          <a:xfrm>
            <a:off x="7172325" y="622300"/>
            <a:ext cx="809625" cy="349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実画面</a:t>
            </a:r>
          </a:p>
        </p:txBody>
      </p:sp>
      <p:sp>
        <p:nvSpPr>
          <p:cNvPr id="30744" name="角丸四角形 151"/>
          <p:cNvSpPr>
            <a:spLocks noChangeArrowheads="1"/>
          </p:cNvSpPr>
          <p:nvPr/>
        </p:nvSpPr>
        <p:spPr bwMode="auto">
          <a:xfrm>
            <a:off x="8135938" y="636588"/>
            <a:ext cx="1376362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foatingWindow</a:t>
            </a:r>
          </a:p>
        </p:txBody>
      </p:sp>
      <p:cxnSp>
        <p:nvCxnSpPr>
          <p:cNvPr id="30745" name="カギ線コネクタ 18"/>
          <p:cNvCxnSpPr>
            <a:cxnSpLocks noChangeShapeType="1"/>
          </p:cNvCxnSpPr>
          <p:nvPr/>
        </p:nvCxnSpPr>
        <p:spPr bwMode="auto">
          <a:xfrm rot="16200000" flipH="1">
            <a:off x="6619081" y="4960144"/>
            <a:ext cx="735013" cy="295275"/>
          </a:xfrm>
          <a:prstGeom prst="bentConnector2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30746" name="角丸四角形 151"/>
          <p:cNvSpPr>
            <a:spLocks noChangeArrowheads="1"/>
          </p:cNvSpPr>
          <p:nvPr/>
        </p:nvSpPr>
        <p:spPr bwMode="auto">
          <a:xfrm>
            <a:off x="7142163" y="5303838"/>
            <a:ext cx="1944687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303.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6" name="角丸四角形 20"/>
          <p:cNvSpPr/>
          <p:nvPr/>
        </p:nvSpPr>
        <p:spPr bwMode="auto">
          <a:xfrm>
            <a:off x="9699625" y="5313363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300.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行きつけ一覧画面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748" name="直線矢印コネクタ 22"/>
          <p:cNvCxnSpPr>
            <a:cxnSpLocks noChangeShapeType="1"/>
          </p:cNvCxnSpPr>
          <p:nvPr/>
        </p:nvCxnSpPr>
        <p:spPr bwMode="auto">
          <a:xfrm>
            <a:off x="9110663" y="5483225"/>
            <a:ext cx="622300" cy="0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30749" name="角丸四角形 151"/>
          <p:cNvSpPr>
            <a:spLocks noChangeArrowheads="1"/>
          </p:cNvSpPr>
          <p:nvPr/>
        </p:nvSpPr>
        <p:spPr bwMode="auto">
          <a:xfrm>
            <a:off x="7456488" y="2316163"/>
            <a:ext cx="1944687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202.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削除確認ダイアログ</a:t>
            </a:r>
          </a:p>
        </p:txBody>
      </p:sp>
      <p:sp>
        <p:nvSpPr>
          <p:cNvPr id="7" name="角丸四角形 25"/>
          <p:cNvSpPr/>
          <p:nvPr/>
        </p:nvSpPr>
        <p:spPr bwMode="auto">
          <a:xfrm>
            <a:off x="7591425" y="1728788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51" name="直線矢印コネクタ 26"/>
          <p:cNvCxnSpPr>
            <a:cxnSpLocks noChangeShapeType="1"/>
          </p:cNvCxnSpPr>
          <p:nvPr/>
        </p:nvCxnSpPr>
        <p:spPr bwMode="auto">
          <a:xfrm flipV="1">
            <a:off x="6170613" y="1900238"/>
            <a:ext cx="1408112" cy="9525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cxnSp>
        <p:nvCxnSpPr>
          <p:cNvPr id="30752" name="カギ線コネクタ 18"/>
          <p:cNvCxnSpPr>
            <a:cxnSpLocks noChangeShapeType="1"/>
            <a:endCxn id="30749" idx="1"/>
          </p:cNvCxnSpPr>
          <p:nvPr/>
        </p:nvCxnSpPr>
        <p:spPr bwMode="auto">
          <a:xfrm>
            <a:off x="6835775" y="1897063"/>
            <a:ext cx="608013" cy="593725"/>
          </a:xfrm>
          <a:prstGeom prst="bentConnector3">
            <a:avLst>
              <a:gd name="adj1" fmla="val -2611"/>
            </a:avLst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  <p:sp>
        <p:nvSpPr>
          <p:cNvPr id="8" name="角丸四角形 25"/>
          <p:cNvSpPr/>
          <p:nvPr/>
        </p:nvSpPr>
        <p:spPr bwMode="auto">
          <a:xfrm>
            <a:off x="9872663" y="2322513"/>
            <a:ext cx="1946275" cy="341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200.</a:t>
            </a:r>
            <a:r>
              <a:rPr lang="ja-JP" altLang="en-US" sz="12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カテゴリ一覧画面</a:t>
            </a:r>
            <a:endParaRPr lang="en-US" altLang="ja-JP" sz="12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0754" name="直線矢印コネクタ 22"/>
          <p:cNvCxnSpPr>
            <a:cxnSpLocks noChangeShapeType="1"/>
            <a:stCxn id="30749" idx="3"/>
          </p:cNvCxnSpPr>
          <p:nvPr/>
        </p:nvCxnSpPr>
        <p:spPr bwMode="auto">
          <a:xfrm flipV="1">
            <a:off x="9413875" y="2486025"/>
            <a:ext cx="469900" cy="4763"/>
          </a:xfrm>
          <a:prstGeom prst="straightConnector1">
            <a:avLst/>
          </a:prstGeom>
          <a:noFill/>
          <a:ln w="19050">
            <a:solidFill>
              <a:srgbClr val="92D05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6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 eaLnBrk="1" hangingPunct="1">
              <a:defRPr/>
            </a:pPr>
            <a:r>
              <a:rPr lang="en-US" altLang="ja-JP" sz="1714" dirty="0" smtClean="0"/>
              <a:t>100.</a:t>
            </a:r>
            <a:r>
              <a:rPr lang="ja-JP" altLang="en-US" sz="1714" dirty="0" smtClean="0"/>
              <a:t>ログイン画面</a:t>
            </a:r>
          </a:p>
        </p:txBody>
      </p:sp>
      <p:sp>
        <p:nvSpPr>
          <p:cNvPr id="32770" name="正方形/長方形 56"/>
          <p:cNvSpPr>
            <a:spLocks noChangeArrowheads="1"/>
          </p:cNvSpPr>
          <p:nvPr/>
        </p:nvSpPr>
        <p:spPr bwMode="auto">
          <a:xfrm>
            <a:off x="977900" y="541338"/>
            <a:ext cx="6327775" cy="52387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 wrap="none" lIns="65314" tIns="32657" rIns="65314" bIns="32657"/>
          <a:lstStyle/>
          <a:p>
            <a:pPr defTabSz="912813"/>
            <a:r>
              <a: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2813"/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912813"/>
            <a:r>
              <a: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100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25" name="Group 116"/>
          <p:cNvGraphicFramePr>
            <a:graphicFrameLocks noGrp="1"/>
          </p:cNvGraphicFramePr>
          <p:nvPr/>
        </p:nvGraphicFramePr>
        <p:xfrm>
          <a:off x="7945438" y="563563"/>
          <a:ext cx="3257550" cy="1873250"/>
        </p:xfrm>
        <a:graphic>
          <a:graphicData uri="http://schemas.openxmlformats.org/drawingml/2006/table">
            <a:tbl>
              <a:tblPr/>
              <a:tblGrid>
                <a:gridCol w="311150"/>
                <a:gridCol w="2946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・メールアドレス、パスワード入力欄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※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最大文字数は開発側の仕様に準ずる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クリック で認証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 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 NG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：ログインエラーを表示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 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 OK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：「カテゴリー一覧」へ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エラー時の表示。文言を表示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Header</a:t>
                      </a:r>
                    </a:p>
                    <a:p>
                      <a:pPr marL="93663" marR="0" lvl="0" indent="-93663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1000"/>
                        <a:buFontTx/>
                        <a:buNone/>
                        <a:tabLst/>
                      </a:pPr>
                      <a:endParaRPr kumimoji="1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2791" name="グループ化 1"/>
          <p:cNvGrpSpPr>
            <a:grpSpLocks/>
          </p:cNvGrpSpPr>
          <p:nvPr/>
        </p:nvGrpSpPr>
        <p:grpSpPr bwMode="auto">
          <a:xfrm>
            <a:off x="2033588" y="1166813"/>
            <a:ext cx="4295775" cy="3506787"/>
            <a:chOff x="3120062" y="1051831"/>
            <a:chExt cx="3452837" cy="2914336"/>
          </a:xfrm>
        </p:grpSpPr>
        <p:sp>
          <p:nvSpPr>
            <p:cNvPr id="32796" name="テキスト ボックス 61"/>
            <p:cNvSpPr txBox="1">
              <a:spLocks noChangeArrowheads="1"/>
            </p:cNvSpPr>
            <p:nvPr/>
          </p:nvSpPr>
          <p:spPr bwMode="auto">
            <a:xfrm>
              <a:off x="3362501" y="2856635"/>
              <a:ext cx="148015" cy="20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7" name="正方形/長方形 9"/>
            <p:cNvSpPr>
              <a:spLocks noChangeArrowheads="1"/>
            </p:cNvSpPr>
            <p:nvPr/>
          </p:nvSpPr>
          <p:spPr bwMode="auto">
            <a:xfrm>
              <a:off x="4062192" y="2819068"/>
              <a:ext cx="2125307" cy="2384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65314" tIns="32657" rIns="65314" bIns="32657"/>
            <a:lstStyle/>
            <a:p>
              <a:pPr defTabSz="912813"/>
              <a:r>
                <a:rPr lang="ja-JP" altLang="en-US" sz="1000">
                  <a:solidFill>
                    <a:srgbClr val="7F7F7F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メールアドレスを入力</a:t>
              </a:r>
              <a:endParaRPr lang="en-US" altLang="ja-JP" sz="1000">
                <a:solidFill>
                  <a:srgbClr val="7F7F7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8" name="テキスト ボックス 10"/>
            <p:cNvSpPr txBox="1">
              <a:spLocks noChangeArrowheads="1"/>
            </p:cNvSpPr>
            <p:nvPr/>
          </p:nvSpPr>
          <p:spPr bwMode="auto">
            <a:xfrm>
              <a:off x="3362501" y="3198334"/>
              <a:ext cx="148015" cy="20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ja-JP" altLang="en-US" sz="100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799" name="正方形/長方形 11"/>
            <p:cNvSpPr>
              <a:spLocks noChangeArrowheads="1"/>
            </p:cNvSpPr>
            <p:nvPr/>
          </p:nvSpPr>
          <p:spPr bwMode="auto">
            <a:xfrm>
              <a:off x="4062192" y="3161196"/>
              <a:ext cx="2125307" cy="2384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65314" tIns="32657" rIns="65314" bIns="32657"/>
            <a:lstStyle/>
            <a:p>
              <a:pPr defTabSz="912813"/>
              <a:r>
                <a:rPr lang="ja-JP" altLang="en-US" sz="1000">
                  <a:solidFill>
                    <a:srgbClr val="7F7F7F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パスワードを入力</a:t>
              </a:r>
              <a:endParaRPr lang="en-US" altLang="ja-JP" sz="1000">
                <a:solidFill>
                  <a:srgbClr val="7F7F7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2800" name="正方形/長方形 15"/>
            <p:cNvSpPr>
              <a:spLocks noChangeArrowheads="1"/>
            </p:cNvSpPr>
            <p:nvPr/>
          </p:nvSpPr>
          <p:spPr bwMode="auto">
            <a:xfrm>
              <a:off x="3358672" y="1051831"/>
              <a:ext cx="3214227" cy="105808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round/>
              <a:headEnd/>
              <a:tailEnd/>
            </a:ln>
          </p:spPr>
          <p:txBody>
            <a:bodyPr wrap="none" lIns="65314" tIns="32657" rIns="65314" bIns="32657" anchor="ctr"/>
            <a:lstStyle/>
            <a:p>
              <a:pPr algn="ctr" defTabSz="912813"/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あなただけの</a:t>
              </a:r>
              <a:r>
                <a:rPr lang="en-US" altLang="ja-JP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IKITSUKE</a:t>
              </a:r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を</a:t>
              </a:r>
            </a:p>
            <a:p>
              <a:pPr algn="ctr" defTabSz="912813"/>
              <a:r>
                <a:rPr lang="ja-JP" altLang="en-US" sz="2200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作りませんか？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120062" y="2831568"/>
              <a:ext cx="196503" cy="164913"/>
            </a:xfrm>
            <a:prstGeom prst="rect">
              <a:avLst/>
            </a:prstGeom>
            <a:solidFill>
              <a:srgbClr val="FF3399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714" b="1" dirty="0">
                  <a:solidFill>
                    <a:srgbClr val="FFFFFF"/>
                  </a:solidFill>
                  <a:latin typeface="メイリオ" pitchFamily="50" charset="-128"/>
                  <a:ea typeface="メイリオ" pitchFamily="50" charset="-128"/>
                </a:rPr>
                <a:t>1</a:t>
              </a:r>
              <a:endParaRPr lang="ja-JP" altLang="en-US" sz="714" b="1" dirty="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</a:endParaRPr>
            </a:p>
          </p:txBody>
        </p:sp>
        <p:sp>
          <p:nvSpPr>
            <p:cNvPr id="32802" name="テキスト ボックス 37"/>
            <p:cNvSpPr txBox="1">
              <a:spLocks noChangeArrowheads="1"/>
            </p:cNvSpPr>
            <p:nvPr/>
          </p:nvSpPr>
          <p:spPr bwMode="auto">
            <a:xfrm>
              <a:off x="3565268" y="2323175"/>
              <a:ext cx="2909743" cy="204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000" b="1">
                  <a:solidFill>
                    <a:srgbClr val="00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入力された内容が間違っています。再入力をお願いします。</a:t>
              </a:r>
            </a:p>
          </p:txBody>
        </p:sp>
        <p:sp>
          <p:nvSpPr>
            <p:cNvPr id="33" name="AutoShape 384"/>
            <p:cNvSpPr>
              <a:spLocks noChangeArrowheads="1"/>
            </p:cNvSpPr>
            <p:nvPr/>
          </p:nvSpPr>
          <p:spPr bwMode="auto">
            <a:xfrm>
              <a:off x="4223796" y="3609956"/>
              <a:ext cx="1594991" cy="35621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D4D4D"/>
                </a:gs>
                <a:gs pos="100000">
                  <a:srgbClr val="1C1C1C"/>
                </a:gs>
              </a:gsLst>
              <a:lin ang="54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965">
                <a:defRPr/>
              </a:pPr>
              <a:r>
                <a:rPr lang="ja-JP" altLang="en-US" sz="857" dirty="0">
                  <a:solidFill>
                    <a:srgbClr val="F8F8F8"/>
                  </a:solidFill>
                  <a:latin typeface="メイリオ" pitchFamily="50" charset="-128"/>
                  <a:ea typeface="メイリオ" pitchFamily="50" charset="-128"/>
                </a:rPr>
                <a:t>ログイン</a:t>
              </a: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3835894" y="3712861"/>
              <a:ext cx="196503" cy="164913"/>
            </a:xfrm>
            <a:prstGeom prst="rect">
              <a:avLst/>
            </a:prstGeom>
            <a:solidFill>
              <a:srgbClr val="FF3399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714" b="1" dirty="0">
                  <a:solidFill>
                    <a:srgbClr val="FFFFFF"/>
                  </a:solidFill>
                  <a:latin typeface="メイリオ" pitchFamily="50" charset="-128"/>
                  <a:ea typeface="メイリオ" pitchFamily="50" charset="-128"/>
                </a:rPr>
                <a:t>2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2057400" y="2698750"/>
            <a:ext cx="247650" cy="203200"/>
          </a:xfrm>
          <a:prstGeom prst="rect">
            <a:avLst/>
          </a:prstGeom>
          <a:solidFill>
            <a:srgbClr val="FF3399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714" b="1" dirty="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</a:rPr>
              <a:t>3</a:t>
            </a:r>
            <a:endParaRPr lang="ja-JP" altLang="en-US" sz="714" b="1" dirty="0">
              <a:solidFill>
                <a:srgbClr val="FFFFFF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793" name="Rectangle 35"/>
          <p:cNvSpPr>
            <a:spLocks noChangeArrowheads="1"/>
          </p:cNvSpPr>
          <p:nvPr/>
        </p:nvSpPr>
        <p:spPr bwMode="auto">
          <a:xfrm>
            <a:off x="1009650" y="520700"/>
            <a:ext cx="6321425" cy="614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2794" name="Rectangle 36"/>
          <p:cNvSpPr>
            <a:spLocks noChangeArrowheads="1"/>
          </p:cNvSpPr>
          <p:nvPr/>
        </p:nvSpPr>
        <p:spPr bwMode="auto">
          <a:xfrm>
            <a:off x="1206500" y="677863"/>
            <a:ext cx="1425575" cy="33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IKITSUKE</a:t>
            </a:r>
          </a:p>
        </p:txBody>
      </p:sp>
      <p:sp>
        <p:nvSpPr>
          <p:cNvPr id="32795" name="テキスト ボックス 30"/>
          <p:cNvSpPr txBox="1">
            <a:spLocks noChangeArrowheads="1"/>
          </p:cNvSpPr>
          <p:nvPr/>
        </p:nvSpPr>
        <p:spPr bwMode="auto">
          <a:xfrm>
            <a:off x="855663" y="463550"/>
            <a:ext cx="244475" cy="198438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700" b="1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2014/12/9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200.</a:t>
            </a:r>
            <a:r>
              <a:rPr lang="ja-JP" altLang="en-US" sz="1714" dirty="0" smtClean="0"/>
              <a:t>カテゴリ一覧画面</a:t>
            </a:r>
            <a:endParaRPr lang="en-US" altLang="ja-JP" sz="1714" dirty="0" smtClean="0"/>
          </a:p>
        </p:txBody>
      </p:sp>
      <p:graphicFrame>
        <p:nvGraphicFramePr>
          <p:cNvPr id="34869" name="Group 53"/>
          <p:cNvGraphicFramePr>
            <a:graphicFrameLocks noGrp="1"/>
          </p:cNvGraphicFramePr>
          <p:nvPr/>
        </p:nvGraphicFramePr>
        <p:xfrm>
          <a:off x="8435975" y="447675"/>
          <a:ext cx="2178050" cy="1198563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カテゴリ一覧再描画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２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ボタン押下でプルダウン表示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ログアウト押下で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ログイン画面に遷移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201.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編集ダイアログ表示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4844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4848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4849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4858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4860" name="Rectangle 57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4862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  <p:sp>
        <p:nvSpPr>
          <p:cNvPr id="34859" name="テキスト ボックス 47"/>
          <p:cNvSpPr txBox="1">
            <a:spLocks noChangeArrowheads="1"/>
          </p:cNvSpPr>
          <p:nvPr/>
        </p:nvSpPr>
        <p:spPr bwMode="auto">
          <a:xfrm>
            <a:off x="6289675" y="3349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4850" name="テキスト ボックス 49"/>
          <p:cNvSpPr txBox="1">
            <a:spLocks noChangeArrowheads="1"/>
          </p:cNvSpPr>
          <p:nvPr/>
        </p:nvSpPr>
        <p:spPr bwMode="auto">
          <a:xfrm>
            <a:off x="7235825" y="293688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4870" name="テキスト ボックス 48"/>
          <p:cNvSpPr txBox="1">
            <a:spLocks noChangeArrowheads="1"/>
          </p:cNvSpPr>
          <p:nvPr/>
        </p:nvSpPr>
        <p:spPr bwMode="auto">
          <a:xfrm>
            <a:off x="7189788" y="2017713"/>
            <a:ext cx="255587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3584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5899" name="Group 59"/>
          <p:cNvGraphicFramePr>
            <a:graphicFrameLocks noGrp="1"/>
          </p:cNvGraphicFramePr>
          <p:nvPr/>
        </p:nvGraphicFramePr>
        <p:xfrm>
          <a:off x="8435975" y="447675"/>
          <a:ext cx="2178050" cy="1233488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カテゴリ名入力エリア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既に名称がある場合はあらかじめ入力しておく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ボタンクリックで保存ダイアログ表示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確認ダイアログを閉じ、画面を再描画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ボタンクリックで削除確認ダイアログ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編集ダイアログは閉じない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ボタンクリックでダイアログを閉じる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編集内容は破棄する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5871" name="テキスト ボックス 5"/>
          <p:cNvSpPr txBox="1">
            <a:spLocks noChangeArrowheads="1"/>
          </p:cNvSpPr>
          <p:nvPr/>
        </p:nvSpPr>
        <p:spPr bwMode="auto">
          <a:xfrm>
            <a:off x="1674813" y="406400"/>
            <a:ext cx="1985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5875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5876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2533650" y="1624013"/>
            <a:ext cx="5059363" cy="3552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 bwMode="gray">
          <a:xfrm>
            <a:off x="6500813" y="4392613"/>
            <a:ext cx="939800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やめる</a:t>
            </a:r>
          </a:p>
        </p:txBody>
      </p:sp>
      <p:sp>
        <p:nvSpPr>
          <p:cNvPr id="46" name="角丸四角形 45"/>
          <p:cNvSpPr/>
          <p:nvPr/>
        </p:nvSpPr>
        <p:spPr bwMode="gray">
          <a:xfrm>
            <a:off x="4448175" y="4383088"/>
            <a:ext cx="1687513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保存</a:t>
            </a:r>
          </a:p>
        </p:txBody>
      </p:sp>
      <p:sp>
        <p:nvSpPr>
          <p:cNvPr id="35889" name="テキスト ボックス 50"/>
          <p:cNvSpPr txBox="1">
            <a:spLocks noChangeArrowheads="1"/>
          </p:cNvSpPr>
          <p:nvPr/>
        </p:nvSpPr>
        <p:spPr bwMode="auto">
          <a:xfrm>
            <a:off x="4311650" y="428307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角丸四角形 31"/>
          <p:cNvSpPr/>
          <p:nvPr/>
        </p:nvSpPr>
        <p:spPr bwMode="auto">
          <a:xfrm>
            <a:off x="3706813" y="3092450"/>
            <a:ext cx="27527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12" name="角丸四角形 41"/>
          <p:cNvSpPr/>
          <p:nvPr/>
        </p:nvSpPr>
        <p:spPr bwMode="gray">
          <a:xfrm>
            <a:off x="2671763" y="4397375"/>
            <a:ext cx="650875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削除</a:t>
            </a:r>
          </a:p>
        </p:txBody>
      </p:sp>
      <p:sp>
        <p:nvSpPr>
          <p:cNvPr id="35892" name="テキスト ボックス 36"/>
          <p:cNvSpPr txBox="1">
            <a:spLocks noChangeArrowheads="1"/>
          </p:cNvSpPr>
          <p:nvPr/>
        </p:nvSpPr>
        <p:spPr bwMode="auto">
          <a:xfrm>
            <a:off x="3600450" y="29257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3" name="Rectangle 58"/>
          <p:cNvSpPr>
            <a:spLocks noChangeArrowheads="1"/>
          </p:cNvSpPr>
          <p:nvPr/>
        </p:nvSpPr>
        <p:spPr bwMode="auto">
          <a:xfrm>
            <a:off x="2532063" y="1635125"/>
            <a:ext cx="5056187" cy="747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カテゴリ名変更</a:t>
            </a:r>
          </a:p>
        </p:txBody>
      </p:sp>
      <p:sp>
        <p:nvSpPr>
          <p:cNvPr id="35894" name="テキスト ボックス 50"/>
          <p:cNvSpPr txBox="1">
            <a:spLocks noChangeArrowheads="1"/>
          </p:cNvSpPr>
          <p:nvPr/>
        </p:nvSpPr>
        <p:spPr bwMode="auto">
          <a:xfrm>
            <a:off x="7285038" y="1624013"/>
            <a:ext cx="311150" cy="244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b="1">
                <a:solidFill>
                  <a:schemeClr val="bg1"/>
                </a:solidFill>
              </a:rPr>
              <a:t>☓</a:t>
            </a:r>
          </a:p>
        </p:txBody>
      </p:sp>
      <p:sp>
        <p:nvSpPr>
          <p:cNvPr id="35895" name="テキスト ボックス 46"/>
          <p:cNvSpPr txBox="1">
            <a:spLocks noChangeArrowheads="1"/>
          </p:cNvSpPr>
          <p:nvPr/>
        </p:nvSpPr>
        <p:spPr bwMode="auto">
          <a:xfrm>
            <a:off x="2568575" y="4278313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6" name="テキスト ボックス 46"/>
          <p:cNvSpPr txBox="1">
            <a:spLocks noChangeArrowheads="1"/>
          </p:cNvSpPr>
          <p:nvPr/>
        </p:nvSpPr>
        <p:spPr bwMode="auto">
          <a:xfrm>
            <a:off x="7110413" y="1443038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5897" name="テキスト ボックス 46"/>
          <p:cNvSpPr txBox="1">
            <a:spLocks noChangeArrowheads="1"/>
          </p:cNvSpPr>
          <p:nvPr/>
        </p:nvSpPr>
        <p:spPr bwMode="auto">
          <a:xfrm>
            <a:off x="6370638" y="4265613"/>
            <a:ext cx="254000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5900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57349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7402" name="Group 58"/>
          <p:cNvGraphicFramePr>
            <a:graphicFrameLocks noGrp="1"/>
          </p:cNvGraphicFramePr>
          <p:nvPr/>
        </p:nvGraphicFramePr>
        <p:xfrm>
          <a:off x="8435975" y="447675"/>
          <a:ext cx="2178050" cy="476250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カテゴリ一覧画面再描画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57373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57377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7387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57396" name="テキスト ボックス 36"/>
          <p:cNvSpPr txBox="1">
            <a:spLocks noChangeArrowheads="1"/>
          </p:cNvSpPr>
          <p:nvPr/>
        </p:nvSpPr>
        <p:spPr bwMode="auto">
          <a:xfrm>
            <a:off x="3981450" y="39195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2" name="正方形/長方形 27"/>
          <p:cNvSpPr/>
          <p:nvPr/>
        </p:nvSpPr>
        <p:spPr bwMode="gray">
          <a:xfrm>
            <a:off x="2809875" y="2554288"/>
            <a:ext cx="4584700" cy="2084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角丸四角形 29"/>
          <p:cNvSpPr/>
          <p:nvPr/>
        </p:nvSpPr>
        <p:spPr bwMode="gray">
          <a:xfrm>
            <a:off x="4151313" y="4032250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>
                <a:latin typeface="+mn-lt"/>
                <a:ea typeface="+mn-ea"/>
              </a:rPr>
              <a:t>閉じる</a:t>
            </a:r>
          </a:p>
        </p:txBody>
      </p:sp>
      <p:sp>
        <p:nvSpPr>
          <p:cNvPr id="12" name="Dialog Outer"/>
          <p:cNvSpPr/>
          <p:nvPr>
            <p:custDataLst>
              <p:tags r:id="rId1"/>
            </p:custDataLst>
          </p:nvPr>
        </p:nvSpPr>
        <p:spPr bwMode="gray">
          <a:xfrm>
            <a:off x="3136900" y="2932113"/>
            <a:ext cx="3944938" cy="8985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31" tIns="35853" rIns="89631" bIns="3585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保存が完了しました。</a:t>
            </a:r>
            <a:endParaRPr lang="en-US" altLang="ja-JP" sz="160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50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400" name="テキスト ボックス 46"/>
          <p:cNvSpPr txBox="1">
            <a:spLocks noChangeArrowheads="1"/>
          </p:cNvSpPr>
          <p:nvPr/>
        </p:nvSpPr>
        <p:spPr bwMode="auto">
          <a:xfrm>
            <a:off x="3987800" y="3902075"/>
            <a:ext cx="271463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b="1">
                <a:solidFill>
                  <a:schemeClr val="bg1"/>
                </a:solidFill>
              </a:rPr>
              <a:t>１</a:t>
            </a:r>
          </a:p>
        </p:txBody>
      </p:sp>
      <p:sp>
        <p:nvSpPr>
          <p:cNvPr id="57403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57404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7988" y="854075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36868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カテゴリ名編集画面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6393" name="Group 73"/>
          <p:cNvGraphicFramePr>
            <a:graphicFrameLocks noGrp="1"/>
          </p:cNvGraphicFramePr>
          <p:nvPr/>
        </p:nvGraphicFramePr>
        <p:xfrm>
          <a:off x="8435975" y="447675"/>
          <a:ext cx="2178050" cy="985838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編集ダイアログを覆う形で削除ダイアログを表示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カテゴリ一覧画面を再描画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ボタンクリックで削除ダイアログを閉じる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編集ダイアログを表示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角丸四角形 75"/>
          <p:cNvSpPr/>
          <p:nvPr/>
        </p:nvSpPr>
        <p:spPr bwMode="auto">
          <a:xfrm>
            <a:off x="2720975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750" dirty="0">
                <a:latin typeface="+mn-lt"/>
                <a:ea typeface="+mn-ea"/>
              </a:rPr>
              <a:t>BAR</a:t>
            </a: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5645150" y="1882775"/>
            <a:ext cx="1543050" cy="5191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750" dirty="0">
                <a:latin typeface="+mn-lt"/>
                <a:ea typeface="+mn-ea"/>
              </a:rPr>
              <a:t>猫カフェ</a:t>
            </a:r>
          </a:p>
        </p:txBody>
      </p:sp>
      <p:sp>
        <p:nvSpPr>
          <p:cNvPr id="79" name="角丸四角形 78"/>
          <p:cNvSpPr/>
          <p:nvPr/>
        </p:nvSpPr>
        <p:spPr bwMode="auto">
          <a:xfrm>
            <a:off x="5645150" y="3062288"/>
            <a:ext cx="1543050" cy="512762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5645150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84" name="角丸四角形 83"/>
          <p:cNvSpPr/>
          <p:nvPr/>
        </p:nvSpPr>
        <p:spPr bwMode="auto">
          <a:xfrm>
            <a:off x="2716213" y="4238625"/>
            <a:ext cx="1543050" cy="51593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750" dirty="0">
              <a:latin typeface="+mn-lt"/>
              <a:ea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716213" y="3060700"/>
            <a:ext cx="1543050" cy="51435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6892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4319588" y="223202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716213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645150" y="5367338"/>
            <a:ext cx="1543050" cy="51593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6896" name="テキスト ボックス 7"/>
          <p:cNvSpPr txBox="1">
            <a:spLocks noChangeArrowheads="1"/>
          </p:cNvSpPr>
          <p:nvPr/>
        </p:nvSpPr>
        <p:spPr bwMode="auto">
          <a:xfrm>
            <a:off x="1944688" y="9556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カテゴリを編集して行きつけをまとめよう！</a:t>
            </a:r>
          </a:p>
        </p:txBody>
      </p:sp>
      <p:sp>
        <p:nvSpPr>
          <p:cNvPr id="36897" name="テキスト ボックス 48"/>
          <p:cNvSpPr txBox="1">
            <a:spLocks noChangeArrowheads="1"/>
          </p:cNvSpPr>
          <p:nvPr/>
        </p:nvSpPr>
        <p:spPr bwMode="auto">
          <a:xfrm>
            <a:off x="2590800" y="1762125"/>
            <a:ext cx="255588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4" name="角丸四角形 29"/>
          <p:cNvSpPr/>
          <p:nvPr/>
        </p:nvSpPr>
        <p:spPr bwMode="auto">
          <a:xfrm>
            <a:off x="4298950" y="3386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5" name="角丸四角形 29"/>
          <p:cNvSpPr/>
          <p:nvPr/>
        </p:nvSpPr>
        <p:spPr bwMode="auto">
          <a:xfrm>
            <a:off x="4310063" y="45799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6" name="角丸四角形 29"/>
          <p:cNvSpPr/>
          <p:nvPr/>
        </p:nvSpPr>
        <p:spPr bwMode="auto">
          <a:xfrm>
            <a:off x="4337050" y="5718175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7" name="角丸四角形 29"/>
          <p:cNvSpPr/>
          <p:nvPr/>
        </p:nvSpPr>
        <p:spPr bwMode="auto">
          <a:xfrm>
            <a:off x="7288213" y="224313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8" name="角丸四角形 29"/>
          <p:cNvSpPr/>
          <p:nvPr/>
        </p:nvSpPr>
        <p:spPr bwMode="auto">
          <a:xfrm>
            <a:off x="7291388" y="3421063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9" name="角丸四角形 29"/>
          <p:cNvSpPr/>
          <p:nvPr/>
        </p:nvSpPr>
        <p:spPr bwMode="auto">
          <a:xfrm>
            <a:off x="7296150" y="4591050"/>
            <a:ext cx="301625" cy="1539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10" name="角丸四角形 29"/>
          <p:cNvSpPr/>
          <p:nvPr/>
        </p:nvSpPr>
        <p:spPr bwMode="auto">
          <a:xfrm>
            <a:off x="7273925" y="5729288"/>
            <a:ext cx="301625" cy="1539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6906" name="Rectangle 45"/>
          <p:cNvSpPr>
            <a:spLocks noChangeArrowheads="1"/>
          </p:cNvSpPr>
          <p:nvPr/>
        </p:nvSpPr>
        <p:spPr bwMode="auto">
          <a:xfrm>
            <a:off x="1671638" y="62357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4" name="正方形/長方形 33"/>
          <p:cNvSpPr/>
          <p:nvPr/>
        </p:nvSpPr>
        <p:spPr bwMode="gray">
          <a:xfrm>
            <a:off x="2525713" y="1624013"/>
            <a:ext cx="5059362" cy="3552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34" tIns="56918" rIns="113834" bIns="5691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908" name="テキスト ボックス 33"/>
          <p:cNvSpPr txBox="1">
            <a:spLocks noChangeArrowheads="1"/>
          </p:cNvSpPr>
          <p:nvPr/>
        </p:nvSpPr>
        <p:spPr bwMode="auto">
          <a:xfrm>
            <a:off x="3295650" y="2713038"/>
            <a:ext cx="34528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/>
              <a:t>カテゴリを削除します</a:t>
            </a:r>
          </a:p>
          <a:p>
            <a:pPr algn="ctr"/>
            <a:r>
              <a:rPr lang="ja-JP" altLang="en-US" sz="1400"/>
              <a:t>よろしいですか？</a:t>
            </a:r>
          </a:p>
          <a:p>
            <a:pPr algn="ctr"/>
            <a:r>
              <a:rPr lang="en-US" altLang="ja-JP" sz="1400"/>
              <a:t>※</a:t>
            </a:r>
            <a:r>
              <a:rPr lang="ja-JP" altLang="en-US" sz="1400"/>
              <a:t>対象のカテゴリ内の行きつけも</a:t>
            </a:r>
          </a:p>
          <a:p>
            <a:pPr algn="ctr"/>
            <a:r>
              <a:rPr lang="ja-JP" altLang="en-US" sz="1400"/>
              <a:t>一緒に削除されます。</a:t>
            </a:r>
          </a:p>
        </p:txBody>
      </p:sp>
      <p:sp>
        <p:nvSpPr>
          <p:cNvPr id="36909" name="Rectangle 58"/>
          <p:cNvSpPr>
            <a:spLocks noChangeArrowheads="1"/>
          </p:cNvSpPr>
          <p:nvPr/>
        </p:nvSpPr>
        <p:spPr bwMode="auto">
          <a:xfrm>
            <a:off x="2513013" y="1625600"/>
            <a:ext cx="5056187" cy="747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カテゴリを削除します</a:t>
            </a:r>
            <a:endParaRPr lang="en-US" altLang="ja-JP"/>
          </a:p>
        </p:txBody>
      </p:sp>
      <p:sp>
        <p:nvSpPr>
          <p:cNvPr id="36910" name="テキスト ボックス 50"/>
          <p:cNvSpPr txBox="1">
            <a:spLocks noChangeArrowheads="1"/>
          </p:cNvSpPr>
          <p:nvPr/>
        </p:nvSpPr>
        <p:spPr bwMode="auto">
          <a:xfrm>
            <a:off x="7285038" y="1624013"/>
            <a:ext cx="311150" cy="2444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000" b="1">
                <a:solidFill>
                  <a:schemeClr val="bg1"/>
                </a:solidFill>
              </a:rPr>
              <a:t>☓</a:t>
            </a:r>
          </a:p>
        </p:txBody>
      </p:sp>
      <p:sp>
        <p:nvSpPr>
          <p:cNvPr id="11" name="角丸四角形 29"/>
          <p:cNvSpPr/>
          <p:nvPr/>
        </p:nvSpPr>
        <p:spPr bwMode="gray">
          <a:xfrm>
            <a:off x="3148013" y="4403725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はい</a:t>
            </a:r>
          </a:p>
        </p:txBody>
      </p:sp>
      <p:sp>
        <p:nvSpPr>
          <p:cNvPr id="12" name="角丸四角形 29"/>
          <p:cNvSpPr/>
          <p:nvPr/>
        </p:nvSpPr>
        <p:spPr bwMode="gray">
          <a:xfrm>
            <a:off x="5329238" y="4421188"/>
            <a:ext cx="1687512" cy="371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000"/>
              <a:t>いいえ</a:t>
            </a:r>
          </a:p>
        </p:txBody>
      </p:sp>
      <p:sp>
        <p:nvSpPr>
          <p:cNvPr id="36913" name="テキスト ボックス 50"/>
          <p:cNvSpPr txBox="1">
            <a:spLocks noChangeArrowheads="1"/>
          </p:cNvSpPr>
          <p:nvPr/>
        </p:nvSpPr>
        <p:spPr bwMode="auto">
          <a:xfrm>
            <a:off x="3036888" y="4291013"/>
            <a:ext cx="255587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914" name="テキスト ボックス 46"/>
          <p:cNvSpPr txBox="1">
            <a:spLocks noChangeArrowheads="1"/>
          </p:cNvSpPr>
          <p:nvPr/>
        </p:nvSpPr>
        <p:spPr bwMode="auto">
          <a:xfrm>
            <a:off x="5264150" y="43005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915" name="テキスト ボックス 36"/>
          <p:cNvSpPr txBox="1">
            <a:spLocks noChangeArrowheads="1"/>
          </p:cNvSpPr>
          <p:nvPr/>
        </p:nvSpPr>
        <p:spPr bwMode="auto">
          <a:xfrm>
            <a:off x="2405063" y="153035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6919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6920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70050" y="857250"/>
            <a:ext cx="6608763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 txBox="1">
            <a:spLocks noGrp="1"/>
          </p:cNvSpPr>
          <p:nvPr/>
        </p:nvSpPr>
        <p:spPr bwMode="auto">
          <a:xfrm>
            <a:off x="217488" y="6586538"/>
            <a:ext cx="2846387" cy="134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28016" tIns="64008" rIns="128016" bIns="640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A029BD-9146-48DA-960E-9D8B437D85F3}" type="datetime1">
              <a:rPr kumimoji="0" lang="ja-JP" altLang="en-US" sz="714"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2014/12/9</a:t>
            </a:fld>
            <a:endParaRPr kumimoji="0" lang="en-US" altLang="ja-JP" sz="714">
              <a:latin typeface="+mn-lt"/>
              <a:ea typeface="+mn-ea"/>
            </a:endParaRPr>
          </a:p>
        </p:txBody>
      </p:sp>
      <p:sp>
        <p:nvSpPr>
          <p:cNvPr id="3789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300.</a:t>
            </a:r>
            <a:r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行きつけ一覧画面</a:t>
            </a:r>
            <a:endParaRPr lang="en-US" altLang="ja-JP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36930" name="Group 66"/>
          <p:cNvGraphicFramePr>
            <a:graphicFrameLocks noGrp="1"/>
          </p:cNvGraphicFramePr>
          <p:nvPr/>
        </p:nvGraphicFramePr>
        <p:xfrm>
          <a:off x="8435975" y="466725"/>
          <a:ext cx="2178050" cy="1343025"/>
        </p:xfrm>
        <a:graphic>
          <a:graphicData uri="http://schemas.openxmlformats.org/drawingml/2006/table">
            <a:tbl>
              <a:tblPr/>
              <a:tblGrid>
                <a:gridCol w="209550"/>
                <a:gridCol w="19685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ボタン押下でプルダウン表示</a:t>
                      </a: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ログアウト押下で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100.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ログイン画面に遷移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名前クリックで対象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を別画面で開く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ボタンクリックで編集画面へ遷移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ボタンクリックでカテゴリ一覧画面へ遷移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</a:t>
                      </a:r>
                      <a:r>
                        <a:rPr kumimoji="0" lang="en-US" altLang="ja-JP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301.</a:t>
                      </a:r>
                      <a:r>
                        <a:rPr kumimoji="0" lang="ja-JP" altLang="en-US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行きつけ追加画面へ遷移</a:t>
                      </a:r>
                      <a:endParaRPr kumimoji="0" lang="en-US" altLang="ja-JP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16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1985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IKITSUKE</a:t>
            </a:r>
          </a:p>
        </p:txBody>
      </p:sp>
      <p:sp>
        <p:nvSpPr>
          <p:cNvPr id="37917" name="テキスト ボックス 7"/>
          <p:cNvSpPr txBox="1">
            <a:spLocks noChangeArrowheads="1"/>
          </p:cNvSpPr>
          <p:nvPr/>
        </p:nvSpPr>
        <p:spPr bwMode="auto">
          <a:xfrm>
            <a:off x="1936750" y="993775"/>
            <a:ext cx="2882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カテゴリ　の</a:t>
            </a:r>
            <a:r>
              <a:rPr lang="en-US" altLang="ja-JP" sz="1000"/>
              <a:t>IKITSUKE</a:t>
            </a:r>
            <a:r>
              <a:rPr lang="ja-JP" altLang="en-US" sz="1000"/>
              <a:t>一覧</a:t>
            </a:r>
          </a:p>
        </p:txBody>
      </p:sp>
      <p:sp>
        <p:nvSpPr>
          <p:cNvPr id="37919" name="Rectangle 45"/>
          <p:cNvSpPr>
            <a:spLocks noChangeArrowheads="1"/>
          </p:cNvSpPr>
          <p:nvPr/>
        </p:nvSpPr>
        <p:spPr bwMode="auto">
          <a:xfrm>
            <a:off x="1663700" y="6273800"/>
            <a:ext cx="6613525" cy="385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copyright~~~</a:t>
            </a:r>
          </a:p>
        </p:txBody>
      </p:sp>
      <p:sp>
        <p:nvSpPr>
          <p:cNvPr id="37920" name="Rectangle 46"/>
          <p:cNvSpPr>
            <a:spLocks noChangeArrowheads="1"/>
          </p:cNvSpPr>
          <p:nvPr/>
        </p:nvSpPr>
        <p:spPr bwMode="auto">
          <a:xfrm>
            <a:off x="1978025" y="2033588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ja-JP" altLang="en-US"/>
          </a:p>
        </p:txBody>
      </p:sp>
      <p:sp>
        <p:nvSpPr>
          <p:cNvPr id="37921" name="Rectangle 47"/>
          <p:cNvSpPr>
            <a:spLocks noChangeArrowheads="1"/>
          </p:cNvSpPr>
          <p:nvPr/>
        </p:nvSpPr>
        <p:spPr bwMode="auto">
          <a:xfrm>
            <a:off x="6750050" y="4043363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2" name="Rectangle 48"/>
          <p:cNvSpPr>
            <a:spLocks noChangeArrowheads="1"/>
          </p:cNvSpPr>
          <p:nvPr/>
        </p:nvSpPr>
        <p:spPr bwMode="auto">
          <a:xfrm>
            <a:off x="5189538" y="3986213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3" name="Rectangle 49"/>
          <p:cNvSpPr>
            <a:spLocks noChangeArrowheads="1"/>
          </p:cNvSpPr>
          <p:nvPr/>
        </p:nvSpPr>
        <p:spPr bwMode="auto">
          <a:xfrm>
            <a:off x="3567113" y="4027488"/>
            <a:ext cx="1389062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4" name="Rectangle 50"/>
          <p:cNvSpPr>
            <a:spLocks noChangeArrowheads="1"/>
          </p:cNvSpPr>
          <p:nvPr/>
        </p:nvSpPr>
        <p:spPr bwMode="auto">
          <a:xfrm>
            <a:off x="3546475" y="2027238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5" name="Rectangle 51"/>
          <p:cNvSpPr>
            <a:spLocks noChangeArrowheads="1"/>
          </p:cNvSpPr>
          <p:nvPr/>
        </p:nvSpPr>
        <p:spPr bwMode="auto">
          <a:xfrm>
            <a:off x="5194300" y="2005013"/>
            <a:ext cx="1389063" cy="1239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6" name="Rectangle 52"/>
          <p:cNvSpPr>
            <a:spLocks noChangeArrowheads="1"/>
          </p:cNvSpPr>
          <p:nvPr/>
        </p:nvSpPr>
        <p:spPr bwMode="auto">
          <a:xfrm>
            <a:off x="6704013" y="2019300"/>
            <a:ext cx="1389062" cy="1239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7" name="Rectangle 53"/>
          <p:cNvSpPr>
            <a:spLocks noChangeArrowheads="1"/>
          </p:cNvSpPr>
          <p:nvPr/>
        </p:nvSpPr>
        <p:spPr bwMode="auto">
          <a:xfrm>
            <a:off x="1978025" y="3975100"/>
            <a:ext cx="1389063" cy="1239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28" name="Rectangle 55"/>
          <p:cNvSpPr>
            <a:spLocks noChangeArrowheads="1"/>
          </p:cNvSpPr>
          <p:nvPr/>
        </p:nvSpPr>
        <p:spPr bwMode="auto">
          <a:xfrm>
            <a:off x="1979613" y="2033588"/>
            <a:ext cx="1371600" cy="3524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/>
              <a:t>手羽次郎</a:t>
            </a:r>
          </a:p>
        </p:txBody>
      </p:sp>
      <p:sp>
        <p:nvSpPr>
          <p:cNvPr id="37929" name="Rectangle 56"/>
          <p:cNvSpPr>
            <a:spLocks noChangeArrowheads="1"/>
          </p:cNvSpPr>
          <p:nvPr/>
        </p:nvSpPr>
        <p:spPr bwMode="auto">
          <a:xfrm>
            <a:off x="1970088" y="2376488"/>
            <a:ext cx="1389062" cy="263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0120-000-000</a:t>
            </a:r>
          </a:p>
        </p:txBody>
      </p:sp>
      <p:sp>
        <p:nvSpPr>
          <p:cNvPr id="37930" name="Rectangle 57"/>
          <p:cNvSpPr>
            <a:spLocks noChangeArrowheads="1"/>
          </p:cNvSpPr>
          <p:nvPr/>
        </p:nvSpPr>
        <p:spPr bwMode="auto">
          <a:xfrm>
            <a:off x="1979613" y="2982913"/>
            <a:ext cx="1379537" cy="282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" name="角丸四角形 29"/>
          <p:cNvSpPr/>
          <p:nvPr/>
        </p:nvSpPr>
        <p:spPr bwMode="auto">
          <a:xfrm>
            <a:off x="2239963" y="3046413"/>
            <a:ext cx="917575" cy="1444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wrap="none" lIns="36000" rIns="36000" anchor="ctr"/>
          <a:lstStyle/>
          <a:p>
            <a:pPr algn="ctr">
              <a:defRPr/>
            </a:pPr>
            <a:r>
              <a:rPr lang="ja-JP" altLang="en-US" sz="800"/>
              <a:t>編集</a:t>
            </a:r>
          </a:p>
        </p:txBody>
      </p:sp>
      <p:sp>
        <p:nvSpPr>
          <p:cNvPr id="37932" name="Text Box 60"/>
          <p:cNvSpPr txBox="1">
            <a:spLocks noChangeArrowheads="1"/>
          </p:cNvSpPr>
          <p:nvPr/>
        </p:nvSpPr>
        <p:spPr bwMode="auto">
          <a:xfrm>
            <a:off x="2278063" y="2622550"/>
            <a:ext cx="85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Memo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767513" y="1246188"/>
            <a:ext cx="1244600" cy="415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ja-JP" altLang="en-US" sz="1400"/>
              <a:t>追加</a:t>
            </a:r>
          </a:p>
        </p:txBody>
      </p:sp>
      <p:sp>
        <p:nvSpPr>
          <p:cNvPr id="37934" name="テキスト ボックス 48"/>
          <p:cNvSpPr txBox="1">
            <a:spLocks noChangeArrowheads="1"/>
          </p:cNvSpPr>
          <p:nvPr/>
        </p:nvSpPr>
        <p:spPr bwMode="auto">
          <a:xfrm>
            <a:off x="1844675" y="189865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35" name="テキスト ボックス 48"/>
          <p:cNvSpPr txBox="1">
            <a:spLocks noChangeArrowheads="1"/>
          </p:cNvSpPr>
          <p:nvPr/>
        </p:nvSpPr>
        <p:spPr bwMode="auto">
          <a:xfrm>
            <a:off x="2095500" y="286226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7939" name="テキスト ボックス 47"/>
          <p:cNvSpPr txBox="1">
            <a:spLocks noChangeArrowheads="1"/>
          </p:cNvSpPr>
          <p:nvPr/>
        </p:nvSpPr>
        <p:spPr bwMode="auto">
          <a:xfrm>
            <a:off x="6661150" y="1104900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7942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  <p:sp>
        <p:nvSpPr>
          <p:cNvPr id="37938" name="テキスト ボックス 47"/>
          <p:cNvSpPr txBox="1">
            <a:spLocks noChangeArrowheads="1"/>
          </p:cNvSpPr>
          <p:nvPr/>
        </p:nvSpPr>
        <p:spPr bwMode="auto">
          <a:xfrm>
            <a:off x="6246813" y="249238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7937" name="テキスト ボックス 47"/>
          <p:cNvSpPr txBox="1">
            <a:spLocks noChangeArrowheads="1"/>
          </p:cNvSpPr>
          <p:nvPr/>
        </p:nvSpPr>
        <p:spPr bwMode="auto">
          <a:xfrm>
            <a:off x="7156450" y="271463"/>
            <a:ext cx="254000" cy="244475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9938" y="3513138"/>
            <a:ext cx="3633787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ja-JP" sz="1100">
                <a:solidFill>
                  <a:srgbClr val="FF0000"/>
                </a:solidFill>
                <a:latin typeface="ＭＳ Ｐゴシック" charset="-128"/>
              </a:rPr>
              <a:t>※</a:t>
            </a:r>
            <a:r>
              <a:rPr lang="ja-JP" altLang="en-US" sz="1100">
                <a:solidFill>
                  <a:srgbClr val="FF0000"/>
                </a:solidFill>
                <a:latin typeface="ＭＳ Ｐゴシック" charset="-128"/>
              </a:rPr>
              <a:t>登録の新しい順</a:t>
            </a:r>
            <a:r>
              <a:rPr lang="en-US" altLang="ja-JP" sz="1100">
                <a:solidFill>
                  <a:srgbClr val="FF0000"/>
                </a:solidFill>
                <a:latin typeface="ＭＳ Ｐゴシック" charset="-128"/>
              </a:rPr>
              <a:t>(ID</a:t>
            </a:r>
            <a:r>
              <a:rPr lang="ja-JP" altLang="en-US" sz="1100">
                <a:solidFill>
                  <a:srgbClr val="FF0000"/>
                </a:solidFill>
                <a:latin typeface="ＭＳ Ｐゴシック" charset="-128"/>
              </a:rPr>
              <a:t>の降順</a:t>
            </a:r>
            <a:r>
              <a:rPr lang="en-US" altLang="ja-JP" sz="1100">
                <a:solidFill>
                  <a:srgbClr val="FF0000"/>
                </a:solidFill>
                <a:latin typeface="ＭＳ Ｐゴシック" charset="-128"/>
              </a:rPr>
              <a:t>)</a:t>
            </a:r>
            <a:r>
              <a:rPr lang="ja-JP" altLang="en-US" sz="1100">
                <a:solidFill>
                  <a:srgbClr val="FF0000"/>
                </a:solidFill>
                <a:latin typeface="ＭＳ Ｐゴシック" charset="-128"/>
              </a:rPr>
              <a:t>で左から並べる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670050" y="412750"/>
            <a:ext cx="6608763" cy="48291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286" dirty="0"/>
          </a:p>
        </p:txBody>
      </p:sp>
      <p:sp>
        <p:nvSpPr>
          <p:cNvPr id="101" name="正方形/長方形 100"/>
          <p:cNvSpPr/>
          <p:nvPr/>
        </p:nvSpPr>
        <p:spPr>
          <a:xfrm>
            <a:off x="1668463" y="858838"/>
            <a:ext cx="6608762" cy="5768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643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A029BD-9146-48DA-960E-9D8B437D85F3}" type="datetime1">
              <a:rPr lang="ja-JP" altLang="en-US" smtClean="0">
                <a:solidFill>
                  <a:schemeClr val="tx1"/>
                </a:solidFill>
              </a:rPr>
              <a:pPr>
                <a:defRPr/>
              </a:pPr>
              <a:t>2014/12/9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9688"/>
            <a:ext cx="10972800" cy="323850"/>
          </a:xfrm>
        </p:spPr>
        <p:txBody>
          <a:bodyPr/>
          <a:lstStyle/>
          <a:p>
            <a:pPr defTabSz="913965">
              <a:defRPr/>
            </a:pPr>
            <a:r>
              <a:rPr lang="en-US" altLang="ja-JP" sz="1714" dirty="0" smtClean="0"/>
              <a:t>301.</a:t>
            </a:r>
            <a:r>
              <a:rPr lang="ja-JP" altLang="en-US" sz="1714" dirty="0" smtClean="0"/>
              <a:t>行きつけ追加画面</a:t>
            </a:r>
            <a:endParaRPr lang="en-US" altLang="ja-JP" sz="1714" dirty="0" smtClean="0"/>
          </a:p>
        </p:txBody>
      </p:sp>
      <p:graphicFrame>
        <p:nvGraphicFramePr>
          <p:cNvPr id="37954" name="Group 66"/>
          <p:cNvGraphicFramePr>
            <a:graphicFrameLocks noGrp="1"/>
          </p:cNvGraphicFramePr>
          <p:nvPr/>
        </p:nvGraphicFramePr>
        <p:xfrm>
          <a:off x="8435975" y="447675"/>
          <a:ext cx="3490913" cy="2827338"/>
        </p:xfrm>
        <a:graphic>
          <a:graphicData uri="http://schemas.openxmlformats.org/drawingml/2006/table">
            <a:tbl>
              <a:tblPr/>
              <a:tblGrid>
                <a:gridCol w="342900"/>
                <a:gridCol w="31480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No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内容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1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カテゴリ名：</a:t>
                      </a: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hidden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で表示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ボタン名入力欄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3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電話番号入力欄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4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URL</a:t>
                      </a: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入力欄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必須項目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5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備考欄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6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ボタンクリックで保存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7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8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編集情報を破棄し、行きつけ一覧画面に遷移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9</a:t>
                      </a: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編集情報を破棄し、ログイン画面に遷移</a:t>
                      </a:r>
                      <a:endParaRPr kumimoji="0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51429" marR="25714" marT="32657" marB="32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52" name="テキスト ボックス 5"/>
          <p:cNvSpPr txBox="1">
            <a:spLocks noChangeArrowheads="1"/>
          </p:cNvSpPr>
          <p:nvPr/>
        </p:nvSpPr>
        <p:spPr bwMode="auto">
          <a:xfrm>
            <a:off x="1666875" y="398463"/>
            <a:ext cx="2525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行きつけ追加画面</a:t>
            </a:r>
            <a:endParaRPr lang="en-US" altLang="ja-JP"/>
          </a:p>
        </p:txBody>
      </p:sp>
      <p:sp>
        <p:nvSpPr>
          <p:cNvPr id="31" name="角丸四角形 30"/>
          <p:cNvSpPr/>
          <p:nvPr/>
        </p:nvSpPr>
        <p:spPr bwMode="auto">
          <a:xfrm>
            <a:off x="3565525" y="1806575"/>
            <a:ext cx="4240213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54" name="テキスト ボックス 7"/>
          <p:cNvSpPr txBox="1">
            <a:spLocks noChangeArrowheads="1"/>
          </p:cNvSpPr>
          <p:nvPr/>
        </p:nvSpPr>
        <p:spPr bwMode="auto">
          <a:xfrm>
            <a:off x="1809750" y="887413"/>
            <a:ext cx="2643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/>
              <a:t>行きつけの店舗を追加しよう！</a:t>
            </a:r>
            <a:endParaRPr lang="en-US" altLang="ja-JP" sz="1000"/>
          </a:p>
        </p:txBody>
      </p:sp>
      <p:sp>
        <p:nvSpPr>
          <p:cNvPr id="38955" name="テキスト ボックス 47"/>
          <p:cNvSpPr txBox="1">
            <a:spLocks noChangeArrowheads="1"/>
          </p:cNvSpPr>
          <p:nvPr/>
        </p:nvSpPr>
        <p:spPr bwMode="auto">
          <a:xfrm>
            <a:off x="4452938" y="1120775"/>
            <a:ext cx="271462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1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56" name="テキスト ボックス 3"/>
          <p:cNvSpPr txBox="1">
            <a:spLocks noChangeArrowheads="1"/>
          </p:cNvSpPr>
          <p:nvPr/>
        </p:nvSpPr>
        <p:spPr bwMode="auto">
          <a:xfrm>
            <a:off x="2078038" y="1908175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＊店舗名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318250" y="5507038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やめる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3552825" y="25685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59" name="テキスト ボックス 20"/>
          <p:cNvSpPr txBox="1">
            <a:spLocks noChangeArrowheads="1"/>
          </p:cNvSpPr>
          <p:nvPr/>
        </p:nvSpPr>
        <p:spPr bwMode="auto">
          <a:xfrm>
            <a:off x="2051050" y="2673350"/>
            <a:ext cx="1371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＊電話番号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3552825" y="3508375"/>
            <a:ext cx="4238625" cy="5159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61" name="テキスト ボックス 22"/>
          <p:cNvSpPr txBox="1">
            <a:spLocks noChangeArrowheads="1"/>
          </p:cNvSpPr>
          <p:nvPr/>
        </p:nvSpPr>
        <p:spPr bwMode="auto">
          <a:xfrm>
            <a:off x="2051050" y="3613150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＊</a:t>
            </a:r>
            <a:r>
              <a:rPr lang="en-US" altLang="ja-JP" sz="1400"/>
              <a:t>URL</a:t>
            </a:r>
            <a:endParaRPr lang="ja-JP" altLang="en-US" sz="1400"/>
          </a:p>
        </p:txBody>
      </p:sp>
      <p:sp>
        <p:nvSpPr>
          <p:cNvPr id="24" name="角丸四角形 23"/>
          <p:cNvSpPr/>
          <p:nvPr/>
        </p:nvSpPr>
        <p:spPr bwMode="auto">
          <a:xfrm>
            <a:off x="3565525" y="4405313"/>
            <a:ext cx="4240213" cy="9048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750" dirty="0">
              <a:latin typeface="+mn-lt"/>
              <a:ea typeface="+mn-ea"/>
            </a:endParaRPr>
          </a:p>
        </p:txBody>
      </p:sp>
      <p:sp>
        <p:nvSpPr>
          <p:cNvPr id="38963" name="テキスト ボックス 24"/>
          <p:cNvSpPr txBox="1">
            <a:spLocks noChangeArrowheads="1"/>
          </p:cNvSpPr>
          <p:nvPr/>
        </p:nvSpPr>
        <p:spPr bwMode="auto">
          <a:xfrm>
            <a:off x="2065338" y="4640263"/>
            <a:ext cx="1371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　備考</a:t>
            </a:r>
          </a:p>
        </p:txBody>
      </p:sp>
      <p:sp>
        <p:nvSpPr>
          <p:cNvPr id="38964" name="テキスト ボックス 49"/>
          <p:cNvSpPr txBox="1">
            <a:spLocks noChangeArrowheads="1"/>
          </p:cNvSpPr>
          <p:nvPr/>
        </p:nvSpPr>
        <p:spPr bwMode="auto">
          <a:xfrm>
            <a:off x="3454400" y="1668463"/>
            <a:ext cx="255588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2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65" name="テキスト ボックス 48"/>
          <p:cNvSpPr txBox="1">
            <a:spLocks noChangeArrowheads="1"/>
          </p:cNvSpPr>
          <p:nvPr/>
        </p:nvSpPr>
        <p:spPr bwMode="auto">
          <a:xfrm>
            <a:off x="3422650" y="2474913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3</a:t>
            </a:r>
            <a:endParaRPr lang="ja-JP" altLang="en-US" sz="1000" b="1">
              <a:solidFill>
                <a:schemeClr val="bg1"/>
              </a:solidFill>
            </a:endParaRPr>
          </a:p>
        </p:txBody>
      </p:sp>
      <p:sp>
        <p:nvSpPr>
          <p:cNvPr id="38966" name="テキスト ボックス 26"/>
          <p:cNvSpPr txBox="1">
            <a:spLocks noChangeArrowheads="1"/>
          </p:cNvSpPr>
          <p:nvPr/>
        </p:nvSpPr>
        <p:spPr bwMode="auto">
          <a:xfrm>
            <a:off x="3449638" y="4279900"/>
            <a:ext cx="260350" cy="247650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967" name="テキスト ボックス 41"/>
          <p:cNvSpPr txBox="1">
            <a:spLocks noChangeArrowheads="1"/>
          </p:cNvSpPr>
          <p:nvPr/>
        </p:nvSpPr>
        <p:spPr bwMode="auto">
          <a:xfrm>
            <a:off x="3452813" y="3417888"/>
            <a:ext cx="258762" cy="2460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968" name="テキスト ボックス 27"/>
          <p:cNvSpPr txBox="1">
            <a:spLocks noChangeArrowheads="1"/>
          </p:cNvSpPr>
          <p:nvPr/>
        </p:nvSpPr>
        <p:spPr bwMode="auto">
          <a:xfrm>
            <a:off x="2051050" y="1271588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/>
              <a:t> カテゴリ名</a:t>
            </a:r>
          </a:p>
        </p:txBody>
      </p:sp>
      <p:sp>
        <p:nvSpPr>
          <p:cNvPr id="38969" name="テキスト ボックス 29"/>
          <p:cNvSpPr txBox="1">
            <a:spLocks noChangeArrowheads="1"/>
          </p:cNvSpPr>
          <p:nvPr/>
        </p:nvSpPr>
        <p:spPr bwMode="auto">
          <a:xfrm>
            <a:off x="4289425" y="127476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/>
              <a:t>BAR</a:t>
            </a:r>
            <a:endParaRPr lang="ja-JP" altLang="en-US" sz="1400"/>
          </a:p>
        </p:txBody>
      </p:sp>
      <p:sp>
        <p:nvSpPr>
          <p:cNvPr id="38970" name="テキスト ボックス 31"/>
          <p:cNvSpPr txBox="1">
            <a:spLocks noChangeArrowheads="1"/>
          </p:cNvSpPr>
          <p:nvPr/>
        </p:nvSpPr>
        <p:spPr bwMode="auto">
          <a:xfrm>
            <a:off x="6223000" y="5410200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460875" y="5548313"/>
            <a:ext cx="1543050" cy="5127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+mn-lt"/>
                <a:ea typeface="+mn-ea"/>
              </a:rPr>
              <a:t>保存</a:t>
            </a:r>
          </a:p>
        </p:txBody>
      </p:sp>
      <p:sp>
        <p:nvSpPr>
          <p:cNvPr id="38972" name="テキスト ボックス 25"/>
          <p:cNvSpPr txBox="1">
            <a:spLocks noChangeArrowheads="1"/>
          </p:cNvSpPr>
          <p:nvPr/>
        </p:nvSpPr>
        <p:spPr bwMode="auto">
          <a:xfrm>
            <a:off x="4295775" y="542607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973" name="Rectangle 67"/>
          <p:cNvSpPr>
            <a:spLocks noChangeArrowheads="1"/>
          </p:cNvSpPr>
          <p:nvPr/>
        </p:nvSpPr>
        <p:spPr bwMode="auto">
          <a:xfrm>
            <a:off x="1654175" y="6276975"/>
            <a:ext cx="66198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copyright</a:t>
            </a:r>
            <a:r>
              <a:rPr lang="ja-JP" altLang="en-US"/>
              <a:t>～～～</a:t>
            </a:r>
          </a:p>
        </p:txBody>
      </p:sp>
      <p:sp>
        <p:nvSpPr>
          <p:cNvPr id="38978" name="Rectangle 53"/>
          <p:cNvSpPr>
            <a:spLocks noChangeArrowheads="1"/>
          </p:cNvSpPr>
          <p:nvPr/>
        </p:nvSpPr>
        <p:spPr bwMode="auto">
          <a:xfrm>
            <a:off x="7331075" y="417513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ACCOUNT</a:t>
            </a:r>
          </a:p>
        </p:txBody>
      </p:sp>
      <p:sp>
        <p:nvSpPr>
          <p:cNvPr id="38979" name="Rectangle 53"/>
          <p:cNvSpPr>
            <a:spLocks noChangeArrowheads="1"/>
          </p:cNvSpPr>
          <p:nvPr/>
        </p:nvSpPr>
        <p:spPr bwMode="auto">
          <a:xfrm>
            <a:off x="6388100" y="412750"/>
            <a:ext cx="938213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200"/>
              <a:t>HOME</a:t>
            </a:r>
          </a:p>
        </p:txBody>
      </p:sp>
      <p:sp>
        <p:nvSpPr>
          <p:cNvPr id="38976" name="テキスト ボックス 31"/>
          <p:cNvSpPr txBox="1">
            <a:spLocks noChangeArrowheads="1"/>
          </p:cNvSpPr>
          <p:nvPr/>
        </p:nvSpPr>
        <p:spPr bwMode="auto">
          <a:xfrm>
            <a:off x="6313488" y="301625"/>
            <a:ext cx="260350" cy="246063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000" b="1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umimoji="1"/>
        </a:defPPr>
      </a:lstStyle>
    </a:spDef>
    <a:lnDef>
      <a:spPr bwMode="auto">
        <a:noFill/>
        <a:ln w="19050">
          <a:solidFill>
            <a:schemeClr val="tx1"/>
          </a:solidFill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2003</Words>
  <Application>Microsoft Office PowerPoint</Application>
  <PresentationFormat>ユーザー設定</PresentationFormat>
  <Paragraphs>433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デザイン テンプレート</vt:lpstr>
      </vt:variant>
      <vt:variant>
        <vt:i4>16</vt:i4>
      </vt:variant>
      <vt:variant>
        <vt:lpstr>スライド タイトル</vt:lpstr>
      </vt:variant>
      <vt:variant>
        <vt:i4>13</vt:i4>
      </vt:variant>
    </vt:vector>
  </HeadingPairs>
  <TitlesOfParts>
    <vt:vector size="35" baseType="lpstr">
      <vt:lpstr>Arial</vt:lpstr>
      <vt:lpstr>ＭＳ Ｐゴシック</vt:lpstr>
      <vt:lpstr>Calibri Light</vt:lpstr>
      <vt:lpstr>Calibri</vt:lpstr>
      <vt:lpstr>HGP創英角ｺﾞｼｯｸUB</vt:lpstr>
      <vt:lpstr>メイリオ</vt:lpstr>
      <vt:lpstr>Office テーマ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標準デザイン</vt:lpstr>
      <vt:lpstr>FORES2014勉強会</vt:lpstr>
      <vt:lpstr>画面遷移図</vt:lpstr>
      <vt:lpstr>100.ログイン画面</vt:lpstr>
      <vt:lpstr>200.カテゴリ一覧画面</vt:lpstr>
      <vt:lpstr>201.カテゴリ名編集画面</vt:lpstr>
      <vt:lpstr>201.カテゴリ名編集画面</vt:lpstr>
      <vt:lpstr>201.カテゴリ名編集画面</vt:lpstr>
      <vt:lpstr>300.行きつけ一覧画面</vt:lpstr>
      <vt:lpstr>301.行きつけ追加画面</vt:lpstr>
      <vt:lpstr>301.行きつけ追加画面</vt:lpstr>
      <vt:lpstr>302.行きつけ編集画面</vt:lpstr>
      <vt:lpstr>302.行きつけ編集画面</vt:lpstr>
      <vt:lpstr>303.削除確認ダイアログ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FORES2014勉強会</dc:title>
  <dc:creator>國田勝稔</dc:creator>
  <cp:lastModifiedBy>rova1223</cp:lastModifiedBy>
  <cp:revision>96</cp:revision>
  <dcterms:created xsi:type="dcterms:W3CDTF">2014-11-22T07:08:51Z</dcterms:created>
  <dcterms:modified xsi:type="dcterms:W3CDTF">2014-12-09T13:01:33Z</dcterms:modified>
</cp:coreProperties>
</file>