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7" r:id="rId2"/>
    <p:sldId id="260" r:id="rId3"/>
    <p:sldId id="290" r:id="rId4"/>
    <p:sldId id="303" r:id="rId5"/>
    <p:sldId id="288" r:id="rId6"/>
    <p:sldId id="278" r:id="rId7"/>
    <p:sldId id="279" r:id="rId8"/>
    <p:sldId id="265" r:id="rId9"/>
    <p:sldId id="291" r:id="rId10"/>
    <p:sldId id="266" r:id="rId11"/>
    <p:sldId id="276" r:id="rId12"/>
    <p:sldId id="292" r:id="rId13"/>
    <p:sldId id="315" r:id="rId14"/>
    <p:sldId id="261" r:id="rId15"/>
    <p:sldId id="305" r:id="rId16"/>
    <p:sldId id="307" r:id="rId17"/>
    <p:sldId id="308" r:id="rId18"/>
    <p:sldId id="309" r:id="rId19"/>
    <p:sldId id="310" r:id="rId20"/>
    <p:sldId id="311" r:id="rId21"/>
    <p:sldId id="312" r:id="rId22"/>
    <p:sldId id="313" r:id="rId23"/>
    <p:sldId id="314" r:id="rId24"/>
    <p:sldId id="316" r:id="rId25"/>
    <p:sldId id="300" r:id="rId26"/>
    <p:sldId id="301" r:id="rId27"/>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62" autoAdjust="0"/>
    <p:restoredTop sz="87518" autoAdjust="0"/>
  </p:normalViewPr>
  <p:slideViewPr>
    <p:cSldViewPr>
      <p:cViewPr>
        <p:scale>
          <a:sx n="70" d="100"/>
          <a:sy n="70" d="100"/>
        </p:scale>
        <p:origin x="-2712" y="-86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notesMaster" Target="notesMasters/notesMaster1.xml"/><Relationship Id="rId2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FDDAE56-78F0-46A0-8345-C4DDC55E5F8B}" type="datetimeFigureOut">
              <a:rPr kumimoji="1" lang="ja-JP" altLang="en-US" smtClean="0"/>
              <a:pPr/>
              <a:t>15/03/29</a:t>
            </a:fld>
            <a:endParaRPr kumimoji="1" lang="ja-JP" altLang="en-US"/>
          </a:p>
        </p:txBody>
      </p:sp>
      <p:sp>
        <p:nvSpPr>
          <p:cNvPr id="4" name="スライド イメージ プレースホル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A6889B3-5663-405F-B5A7-F8877056A6F2}" type="slidenum">
              <a:rPr kumimoji="1" lang="ja-JP" altLang="en-US" smtClean="0"/>
              <a:pPr/>
              <a:t>‹#›</a:t>
            </a:fld>
            <a:endParaRPr kumimoji="1" lang="ja-JP" altLang="en-US"/>
          </a:p>
        </p:txBody>
      </p:sp>
    </p:spTree>
    <p:extLst>
      <p:ext uri="{BB962C8B-B14F-4D97-AF65-F5344CB8AC3E}">
        <p14:creationId xmlns:p14="http://schemas.microsoft.com/office/powerpoint/2010/main" val="277240280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スライド イメージ プレースホルダー 1"/>
          <p:cNvSpPr>
            <a:spLocks noGrp="1" noRot="1" noChangeAspect="1" noTextEdit="1"/>
          </p:cNvSpPr>
          <p:nvPr>
            <p:ph type="sldImg"/>
          </p:nvPr>
        </p:nvSpPr>
        <p:spPr/>
      </p:sp>
      <p:sp>
        <p:nvSpPr>
          <p:cNvPr id="61443" name="ノート プレースホルダー 2"/>
          <p:cNvSpPr>
            <a:spLocks noGrp="1"/>
          </p:cNvSpPr>
          <p:nvPr>
            <p:ph type="body" idx="1"/>
          </p:nvPr>
        </p:nvSpPr>
        <p:spPr>
          <a:noFill/>
          <a:ln/>
        </p:spPr>
        <p:txBody>
          <a:bodyPr/>
          <a:lstStyle/>
          <a:p>
            <a:endParaRPr kumimoji="1" lang="ja-JP" altLang="en-US" smtClean="0"/>
          </a:p>
        </p:txBody>
      </p:sp>
      <p:sp>
        <p:nvSpPr>
          <p:cNvPr id="61444" name="スライド番号プレースホルダー 3"/>
          <p:cNvSpPr>
            <a:spLocks noGrp="1"/>
          </p:cNvSpPr>
          <p:nvPr>
            <p:ph type="sldNum" sz="quarter" idx="5"/>
          </p:nvPr>
        </p:nvSpPr>
        <p:spPr>
          <a:noFill/>
        </p:spPr>
        <p:txBody>
          <a:bodyPr/>
          <a:lstStyle/>
          <a:p>
            <a:fld id="{3D462F82-E853-42FB-9661-1C22DFA53B68}" type="slidenum">
              <a:rPr lang="en-US" altLang="ja-JP" smtClean="0"/>
              <a:pPr/>
              <a:t>2</a:t>
            </a:fld>
            <a:endParaRPr lang="en-US" altLang="ja-JP"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送信されたミッションを子供が確認します。</a:t>
            </a:r>
            <a:endParaRPr kumimoji="1" lang="en-US" altLang="ja-JP" dirty="0" smtClean="0"/>
          </a:p>
          <a:p>
            <a:endParaRPr kumimoji="1" lang="ja-JP" altLang="en-US"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AA6889B3-5663-405F-B5A7-F8877056A6F2}" type="slidenum">
              <a:rPr kumimoji="1" lang="ja-JP" altLang="en-US" smtClean="0"/>
              <a:pPr/>
              <a:t>20</a:t>
            </a:fld>
            <a:endParaRPr kumimoji="1" lang="ja-JP" altLang="en-US"/>
          </a:p>
        </p:txBody>
      </p:sp>
    </p:spTree>
    <p:extLst>
      <p:ext uri="{BB962C8B-B14F-4D97-AF65-F5344CB8AC3E}">
        <p14:creationId xmlns:p14="http://schemas.microsoft.com/office/powerpoint/2010/main" val="19440202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ミッションを確認した子どもたちは、ミッションを実行します。</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AA6889B3-5663-405F-B5A7-F8877056A6F2}" type="slidenum">
              <a:rPr kumimoji="1" lang="ja-JP" altLang="en-US" smtClean="0"/>
              <a:pPr/>
              <a:t>21</a:t>
            </a:fld>
            <a:endParaRPr kumimoji="1" lang="ja-JP" altLang="en-US"/>
          </a:p>
        </p:txBody>
      </p:sp>
    </p:spTree>
    <p:extLst>
      <p:ext uri="{BB962C8B-B14F-4D97-AF65-F5344CB8AC3E}">
        <p14:creationId xmlns:p14="http://schemas.microsoft.com/office/powerpoint/2010/main" val="4312272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ミッションを完了した子供は、</a:t>
            </a:r>
            <a:r>
              <a:rPr kumimoji="1" lang="en-US" altLang="ja-JP" dirty="0" smtClean="0"/>
              <a:t>Caretaker</a:t>
            </a:r>
            <a:r>
              <a:rPr kumimoji="1" lang="ja-JP" altLang="en-US" dirty="0" smtClean="0"/>
              <a:t>とミッションが完了したことを</a:t>
            </a:r>
            <a:r>
              <a:rPr kumimoji="1" lang="en-US" altLang="ja-JP" dirty="0" smtClean="0"/>
              <a:t>Web</a:t>
            </a:r>
            <a:r>
              <a:rPr kumimoji="1" lang="ja-JP" altLang="en-US" dirty="0" smtClean="0"/>
              <a:t>アプリケーションから登録します。</a:t>
            </a:r>
            <a:endParaRPr kumimoji="1" lang="en-US" altLang="ja-JP" dirty="0" smtClean="0"/>
          </a:p>
          <a:p>
            <a:r>
              <a:rPr kumimoji="1" lang="ja-JP" altLang="en-US" dirty="0" smtClean="0"/>
              <a:t>登録すると完了したミッションの難易度によってポイントを得ることができます。</a:t>
            </a:r>
            <a:endParaRPr kumimoji="1" lang="en-US" altLang="ja-JP" dirty="0" smtClean="0"/>
          </a:p>
          <a:p>
            <a:r>
              <a:rPr kumimoji="1" lang="ja-JP" altLang="en-US" dirty="0" smtClean="0"/>
              <a:t>得たポイントは</a:t>
            </a:r>
            <a:r>
              <a:rPr kumimoji="1" lang="en-US" altLang="ja-JP" dirty="0" smtClean="0"/>
              <a:t>EV3</a:t>
            </a:r>
            <a:r>
              <a:rPr kumimoji="1" lang="ja-JP" altLang="en-US" dirty="0" smtClean="0"/>
              <a:t>の機能をアップするために利用します。</a:t>
            </a:r>
          </a:p>
          <a:p>
            <a:endParaRPr kumimoji="1" lang="ja-JP" altLang="en-US" dirty="0"/>
          </a:p>
        </p:txBody>
      </p:sp>
      <p:sp>
        <p:nvSpPr>
          <p:cNvPr id="4" name="スライド番号プレースホルダー 3"/>
          <p:cNvSpPr>
            <a:spLocks noGrp="1"/>
          </p:cNvSpPr>
          <p:nvPr>
            <p:ph type="sldNum" sz="quarter" idx="10"/>
          </p:nvPr>
        </p:nvSpPr>
        <p:spPr/>
        <p:txBody>
          <a:bodyPr/>
          <a:lstStyle/>
          <a:p>
            <a:fld id="{AA6889B3-5663-405F-B5A7-F8877056A6F2}" type="slidenum">
              <a:rPr kumimoji="1" lang="ja-JP" altLang="en-US" smtClean="0"/>
              <a:pPr/>
              <a:t>22</a:t>
            </a:fld>
            <a:endParaRPr kumimoji="1" lang="ja-JP" altLang="en-US"/>
          </a:p>
        </p:txBody>
      </p:sp>
    </p:spTree>
    <p:extLst>
      <p:ext uri="{BB962C8B-B14F-4D97-AF65-F5344CB8AC3E}">
        <p14:creationId xmlns:p14="http://schemas.microsoft.com/office/powerpoint/2010/main" val="34143036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Web</a:t>
            </a:r>
            <a:r>
              <a:rPr kumimoji="1" lang="ja-JP" altLang="en-US" dirty="0" smtClean="0"/>
              <a:t>アプリケーションから、ポイントを使って</a:t>
            </a:r>
            <a:r>
              <a:rPr kumimoji="1" lang="en-US" altLang="ja-JP" dirty="0" smtClean="0"/>
              <a:t>EV3</a:t>
            </a:r>
            <a:r>
              <a:rPr kumimoji="1" lang="ja-JP" altLang="en-US" dirty="0" smtClean="0"/>
              <a:t>に付与する機能を買います。</a:t>
            </a:r>
            <a:endParaRPr kumimoji="1" lang="en-US" altLang="ja-JP" dirty="0" smtClean="0"/>
          </a:p>
          <a:p>
            <a:r>
              <a:rPr kumimoji="1" lang="ja-JP" altLang="en-US" dirty="0" smtClean="0"/>
              <a:t>機能を買うと、</a:t>
            </a:r>
            <a:r>
              <a:rPr kumimoji="1" lang="en-US" altLang="ja-JP" dirty="0" smtClean="0"/>
              <a:t>RSNP</a:t>
            </a:r>
            <a:r>
              <a:rPr kumimoji="1" lang="ja-JP" altLang="en-US" dirty="0" smtClean="0"/>
              <a:t>サーバーからロボットへ利用可能になった機能を通知します。</a:t>
            </a:r>
            <a:endParaRPr kumimoji="1" lang="en-US" altLang="ja-JP" dirty="0" smtClean="0"/>
          </a:p>
          <a:p>
            <a:r>
              <a:rPr kumimoji="1" lang="ja-JP" altLang="en-US" dirty="0" smtClean="0"/>
              <a:t>この通知を受けると、</a:t>
            </a:r>
            <a:r>
              <a:rPr kumimoji="1" lang="en-US" altLang="ja-JP" dirty="0" smtClean="0"/>
              <a:t>EV3</a:t>
            </a:r>
            <a:r>
              <a:rPr kumimoji="1" lang="ja-JP" altLang="en-US" dirty="0" smtClean="0"/>
              <a:t>はその機能を利用した動作ができるようになります。</a:t>
            </a:r>
            <a:endParaRPr kumimoji="1" lang="en-US" altLang="ja-JP" dirty="0" smtClean="0"/>
          </a:p>
          <a:p>
            <a:endParaRPr kumimoji="1" lang="en-US" altLang="ja-JP" dirty="0" smtClean="0"/>
          </a:p>
          <a:p>
            <a:r>
              <a:rPr kumimoji="1" lang="ja-JP" altLang="en-US" dirty="0" smtClean="0"/>
              <a:t>以上が、</a:t>
            </a:r>
            <a:r>
              <a:rPr kumimoji="1" lang="en-US" altLang="ja-JP" dirty="0" err="1" smtClean="0"/>
              <a:t>Buddybot</a:t>
            </a:r>
            <a:r>
              <a:rPr kumimoji="1" lang="ja-JP" altLang="en-US" dirty="0" smtClean="0"/>
              <a:t>の利用の流れです。</a:t>
            </a:r>
          </a:p>
          <a:p>
            <a:endParaRPr kumimoji="1" lang="ja-JP" altLang="en-US" dirty="0"/>
          </a:p>
        </p:txBody>
      </p:sp>
      <p:sp>
        <p:nvSpPr>
          <p:cNvPr id="4" name="スライド番号プレースホルダー 3"/>
          <p:cNvSpPr>
            <a:spLocks noGrp="1"/>
          </p:cNvSpPr>
          <p:nvPr>
            <p:ph type="sldNum" sz="quarter" idx="10"/>
          </p:nvPr>
        </p:nvSpPr>
        <p:spPr/>
        <p:txBody>
          <a:bodyPr/>
          <a:lstStyle/>
          <a:p>
            <a:fld id="{AA6889B3-5663-405F-B5A7-F8877056A6F2}" type="slidenum">
              <a:rPr kumimoji="1" lang="ja-JP" altLang="en-US" smtClean="0"/>
              <a:pPr/>
              <a:t>23</a:t>
            </a:fld>
            <a:endParaRPr kumimoji="1" lang="ja-JP" altLang="en-US"/>
          </a:p>
        </p:txBody>
      </p:sp>
    </p:spTree>
    <p:extLst>
      <p:ext uri="{BB962C8B-B14F-4D97-AF65-F5344CB8AC3E}">
        <p14:creationId xmlns:p14="http://schemas.microsoft.com/office/powerpoint/2010/main" val="32909508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参照元を入れる</a:t>
            </a:r>
            <a:endParaRPr kumimoji="1" lang="en-US" altLang="ja-JP" dirty="0" smtClean="0"/>
          </a:p>
          <a:p>
            <a:r>
              <a:rPr kumimoji="1" lang="ja-JP" altLang="en-US" dirty="0" smtClean="0"/>
              <a:t>数字が正しいか？</a:t>
            </a:r>
            <a:endParaRPr kumimoji="1" lang="en-US" altLang="ja-JP" dirty="0" smtClean="0"/>
          </a:p>
          <a:p>
            <a:endParaRPr kumimoji="1" lang="en-US" altLang="ja-JP" dirty="0" smtClean="0"/>
          </a:p>
          <a:p>
            <a:r>
              <a:rPr kumimoji="1" lang="en-US" altLang="ja-JP" dirty="0" smtClean="0"/>
              <a:t>http://</a:t>
            </a:r>
            <a:r>
              <a:rPr kumimoji="1" lang="en-US" altLang="ja-JP" dirty="0" err="1" smtClean="0"/>
              <a:t>www.health.govt.nz</a:t>
            </a:r>
            <a:r>
              <a:rPr kumimoji="1" lang="en-US" altLang="ja-JP" dirty="0" smtClean="0"/>
              <a:t>/system/files/documents/publications/nzhs-2012-children-health-conditions-dec13.xlsx</a:t>
            </a:r>
            <a:endParaRPr kumimoji="1" lang="ja-JP" altLang="en-US" dirty="0"/>
          </a:p>
        </p:txBody>
      </p:sp>
      <p:sp>
        <p:nvSpPr>
          <p:cNvPr id="4" name="スライド番号プレースホルダー 3"/>
          <p:cNvSpPr>
            <a:spLocks noGrp="1"/>
          </p:cNvSpPr>
          <p:nvPr>
            <p:ph type="sldNum" sz="quarter" idx="10"/>
          </p:nvPr>
        </p:nvSpPr>
        <p:spPr/>
        <p:txBody>
          <a:bodyPr/>
          <a:lstStyle/>
          <a:p>
            <a:fld id="{AA6889B3-5663-405F-B5A7-F8877056A6F2}" type="slidenum">
              <a:rPr kumimoji="1" lang="ja-JP" altLang="en-US" smtClean="0"/>
              <a:pPr/>
              <a:t>24</a:t>
            </a:fld>
            <a:endParaRPr kumimoji="1" lang="ja-JP" altLang="en-US"/>
          </a:p>
        </p:txBody>
      </p:sp>
    </p:spTree>
    <p:extLst>
      <p:ext uri="{BB962C8B-B14F-4D97-AF65-F5344CB8AC3E}">
        <p14:creationId xmlns:p14="http://schemas.microsoft.com/office/powerpoint/2010/main" val="29906188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スライド イメージ プレースホルダー 1"/>
          <p:cNvSpPr>
            <a:spLocks noGrp="1" noRot="1" noChangeAspect="1" noTextEdit="1"/>
          </p:cNvSpPr>
          <p:nvPr>
            <p:ph type="sldImg"/>
          </p:nvPr>
        </p:nvSpPr>
        <p:spPr/>
      </p:sp>
      <p:sp>
        <p:nvSpPr>
          <p:cNvPr id="61443" name="ノート プレースホルダー 2"/>
          <p:cNvSpPr>
            <a:spLocks noGrp="1"/>
          </p:cNvSpPr>
          <p:nvPr>
            <p:ph type="body" idx="1"/>
          </p:nvPr>
        </p:nvSpPr>
        <p:spPr>
          <a:noFill/>
          <a:ln/>
        </p:spPr>
        <p:txBody>
          <a:bodyPr/>
          <a:lstStyle/>
          <a:p>
            <a:endParaRPr kumimoji="1" lang="ja-JP" altLang="en-US" smtClean="0"/>
          </a:p>
        </p:txBody>
      </p:sp>
      <p:sp>
        <p:nvSpPr>
          <p:cNvPr id="61444" name="スライド番号プレースホルダー 3"/>
          <p:cNvSpPr>
            <a:spLocks noGrp="1"/>
          </p:cNvSpPr>
          <p:nvPr>
            <p:ph type="sldNum" sz="quarter" idx="5"/>
          </p:nvPr>
        </p:nvSpPr>
        <p:spPr>
          <a:noFill/>
        </p:spPr>
        <p:txBody>
          <a:bodyPr/>
          <a:lstStyle/>
          <a:p>
            <a:fld id="{3D462F82-E853-42FB-9661-1C22DFA53B68}" type="slidenum">
              <a:rPr lang="en-US" altLang="ja-JP" smtClean="0"/>
              <a:pPr/>
              <a:t>3</a:t>
            </a:fld>
            <a:endParaRPr lang="en-US" altLang="ja-JP"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err="1" smtClean="0"/>
              <a:t>Nz</a:t>
            </a:r>
            <a:r>
              <a:rPr kumimoji="1" lang="ja-JP" altLang="en-US" dirty="0" smtClean="0"/>
              <a:t>の喘息などの</a:t>
            </a:r>
            <a:r>
              <a:rPr kumimoji="1" lang="en-US" altLang="ja-JP" dirty="0" err="1" smtClean="0"/>
              <a:t>Chronicillness</a:t>
            </a:r>
            <a:r>
              <a:rPr kumimoji="1" lang="ja-JP" altLang="en-US" smtClean="0"/>
              <a:t>の割合</a:t>
            </a:r>
            <a:endParaRPr kumimoji="1" lang="en-US" altLang="ja-JP" smtClean="0"/>
          </a:p>
          <a:p>
            <a:r>
              <a:rPr kumimoji="1" lang="en-US" altLang="ja-JP" dirty="0" smtClean="0"/>
              <a:t>http://</a:t>
            </a:r>
            <a:r>
              <a:rPr kumimoji="1" lang="en-US" altLang="ja-JP" dirty="0" err="1" smtClean="0"/>
              <a:t>www.health.govt.nz</a:t>
            </a:r>
            <a:r>
              <a:rPr kumimoji="1" lang="en-US" altLang="ja-JP" dirty="0" smtClean="0"/>
              <a:t>/system/files/documents/publications/nzhs-2012-children-health-conditions-dec13.xlsx</a:t>
            </a:r>
          </a:p>
          <a:p>
            <a:r>
              <a:rPr kumimoji="1" lang="en-US" altLang="ja-JP" dirty="0" err="1" smtClean="0"/>
              <a:t>OECD</a:t>
            </a:r>
            <a:r>
              <a:rPr kumimoji="1" lang="en-US" altLang="en-US" dirty="0" err="1" smtClean="0"/>
              <a:t>の調査</a:t>
            </a:r>
            <a:endParaRPr kumimoji="1" lang="en-US" altLang="ja-JP" dirty="0" smtClean="0"/>
          </a:p>
          <a:p>
            <a:r>
              <a:rPr kumimoji="1" lang="en-US" altLang="ja-JP" dirty="0" smtClean="0"/>
              <a:t>http://</a:t>
            </a:r>
            <a:r>
              <a:rPr kumimoji="1" lang="en-US" altLang="ja-JP" dirty="0" err="1" smtClean="0"/>
              <a:t>www.oecdbetterlifeindex.org</a:t>
            </a:r>
            <a:r>
              <a:rPr kumimoji="1" lang="en-US" altLang="ja-JP" dirty="0" smtClean="0"/>
              <a:t>/topics/work-life-balance/</a:t>
            </a:r>
            <a:endParaRPr kumimoji="1" lang="ja-JP" altLang="en-US" dirty="0"/>
          </a:p>
        </p:txBody>
      </p:sp>
      <p:sp>
        <p:nvSpPr>
          <p:cNvPr id="4" name="スライド番号プレースホルダー 3"/>
          <p:cNvSpPr>
            <a:spLocks noGrp="1"/>
          </p:cNvSpPr>
          <p:nvPr>
            <p:ph type="sldNum" sz="quarter" idx="10"/>
          </p:nvPr>
        </p:nvSpPr>
        <p:spPr/>
        <p:txBody>
          <a:bodyPr/>
          <a:lstStyle/>
          <a:p>
            <a:fld id="{AA6889B3-5663-405F-B5A7-F8877056A6F2}" type="slidenum">
              <a:rPr kumimoji="1" lang="ja-JP" altLang="en-US" smtClean="0"/>
              <a:pPr/>
              <a:t>5</a:t>
            </a:fld>
            <a:endParaRPr kumimoji="1" lang="ja-JP" altLang="en-US"/>
          </a:p>
        </p:txBody>
      </p:sp>
    </p:spTree>
    <p:extLst>
      <p:ext uri="{BB962C8B-B14F-4D97-AF65-F5344CB8AC3E}">
        <p14:creationId xmlns:p14="http://schemas.microsoft.com/office/powerpoint/2010/main" val="29906188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err="1" smtClean="0"/>
              <a:t>Buddybot</a:t>
            </a:r>
            <a:r>
              <a:rPr kumimoji="1" lang="ja-JP" altLang="en-US" dirty="0" smtClean="0"/>
              <a:t>のシステム構成について説明します。</a:t>
            </a:r>
            <a:endParaRPr kumimoji="1" lang="en-US" altLang="ja-JP" dirty="0" smtClean="0"/>
          </a:p>
          <a:p>
            <a:r>
              <a:rPr kumimoji="1" lang="en-US" altLang="ja-JP" dirty="0" err="1" smtClean="0"/>
              <a:t>AppServer</a:t>
            </a:r>
            <a:r>
              <a:rPr kumimoji="1" lang="ja-JP" altLang="en-US" dirty="0" smtClean="0"/>
              <a:t>というところには、</a:t>
            </a:r>
            <a:endParaRPr kumimoji="1" lang="en-US" altLang="ja-JP" dirty="0" smtClean="0"/>
          </a:p>
          <a:p>
            <a:r>
              <a:rPr kumimoji="1" lang="ja-JP" altLang="en-US" dirty="0" smtClean="0"/>
              <a:t>・ケアテイカーがミッションを登録したり、子供がロボットの機能を購入するための</a:t>
            </a:r>
            <a:r>
              <a:rPr kumimoji="1" lang="en-US" altLang="ja-JP" dirty="0" smtClean="0"/>
              <a:t>web</a:t>
            </a:r>
            <a:r>
              <a:rPr kumimoji="1" lang="ja-JP" altLang="en-US" dirty="0" smtClean="0"/>
              <a:t>アプリケーション</a:t>
            </a:r>
            <a:endParaRPr kumimoji="1" lang="en-US" altLang="ja-JP" dirty="0" smtClean="0"/>
          </a:p>
          <a:p>
            <a:r>
              <a:rPr kumimoji="1" lang="ja-JP" altLang="en-US" dirty="0" smtClean="0"/>
              <a:t>・上記の</a:t>
            </a:r>
            <a:r>
              <a:rPr kumimoji="1" lang="en-US" altLang="ja-JP" dirty="0" smtClean="0"/>
              <a:t>web</a:t>
            </a:r>
            <a:r>
              <a:rPr kumimoji="1" lang="ja-JP" altLang="en-US" dirty="0" smtClean="0"/>
              <a:t>アプリケーションが操作された内容にしたがってロボットと通信する</a:t>
            </a:r>
            <a:r>
              <a:rPr kumimoji="1" lang="en-US" altLang="ja-JP" dirty="0" smtClean="0"/>
              <a:t>RSNP</a:t>
            </a:r>
            <a:r>
              <a:rPr kumimoji="1" lang="ja-JP" altLang="en-US" dirty="0" smtClean="0"/>
              <a:t>サーバー</a:t>
            </a:r>
            <a:endParaRPr kumimoji="1" lang="en-US" altLang="ja-JP" dirty="0" smtClean="0"/>
          </a:p>
          <a:p>
            <a:r>
              <a:rPr kumimoji="1" lang="ja-JP" altLang="en-US" dirty="0" smtClean="0"/>
              <a:t>の</a:t>
            </a:r>
            <a:r>
              <a:rPr kumimoji="1" lang="en-US" altLang="ja-JP" dirty="0" smtClean="0"/>
              <a:t>2</a:t>
            </a:r>
            <a:r>
              <a:rPr kumimoji="1" lang="ja-JP" altLang="en-US" dirty="0" smtClean="0"/>
              <a:t>つが入っています。</a:t>
            </a:r>
            <a:endParaRPr kumimoji="1" lang="en-US" altLang="ja-JP" dirty="0" smtClean="0"/>
          </a:p>
          <a:p>
            <a:endParaRPr kumimoji="1" lang="en-US" altLang="ja-JP" dirty="0" smtClean="0"/>
          </a:p>
          <a:p>
            <a:r>
              <a:rPr kumimoji="1" lang="ja-JP" altLang="en-US" dirty="0" smtClean="0"/>
              <a:t>ミッションの登録や機能の購入は</a:t>
            </a:r>
            <a:r>
              <a:rPr kumimoji="1" lang="en-US" altLang="ja-JP" dirty="0" smtClean="0"/>
              <a:t>Web</a:t>
            </a:r>
            <a:r>
              <a:rPr kumimoji="1" lang="ja-JP" altLang="en-US" dirty="0" smtClean="0"/>
              <a:t>アプリケーション・サーバーで行われ、その内容は</a:t>
            </a:r>
            <a:r>
              <a:rPr kumimoji="1" lang="en-US" altLang="ja-JP" dirty="0" smtClean="0"/>
              <a:t>RNSP</a:t>
            </a:r>
            <a:r>
              <a:rPr kumimoji="1" lang="ja-JP" altLang="en-US" dirty="0" smtClean="0"/>
              <a:t>サーバーをつうじて子供がもつロボットにおくられます。</a:t>
            </a:r>
            <a:endParaRPr kumimoji="1" lang="en-US" altLang="ja-JP" dirty="0" smtClean="0"/>
          </a:p>
          <a:p>
            <a:r>
              <a:rPr kumimoji="1" lang="ja-JP" altLang="en-US" dirty="0" smtClean="0"/>
              <a:t>そして、子どもたちはそのロボットからミッションの内容を確認したり、ロボットの機能を使うことができます。</a:t>
            </a:r>
            <a:endParaRPr kumimoji="1" lang="en-US" altLang="ja-JP" dirty="0" smtClean="0"/>
          </a:p>
          <a:p>
            <a:r>
              <a:rPr kumimoji="1" lang="ja-JP" altLang="en-US" dirty="0" smtClean="0"/>
              <a:t>これがおおまかな</a:t>
            </a:r>
            <a:r>
              <a:rPr kumimoji="1" lang="en-US" altLang="ja-JP" dirty="0" err="1" smtClean="0"/>
              <a:t>Buddybot</a:t>
            </a:r>
            <a:r>
              <a:rPr kumimoji="1" lang="ja-JP" altLang="en-US" dirty="0" smtClean="0"/>
              <a:t>のシステムの動きです。</a:t>
            </a:r>
            <a:endParaRPr kumimoji="1" lang="en-US" altLang="ja-JP" dirty="0" smtClean="0"/>
          </a:p>
          <a:p>
            <a:endParaRPr kumimoji="1" lang="en-US" altLang="ja-JP" dirty="0" smtClean="0"/>
          </a:p>
          <a:p>
            <a:r>
              <a:rPr kumimoji="1" lang="ja-JP" altLang="en-US" dirty="0" smtClean="0"/>
              <a:t>のちほど、デモを用意しております。</a:t>
            </a:r>
            <a:endParaRPr kumimoji="1" lang="en-US" altLang="ja-JP" dirty="0" smtClean="0"/>
          </a:p>
          <a:p>
            <a:r>
              <a:rPr kumimoji="1" lang="ja-JP" altLang="en-US" dirty="0" smtClean="0"/>
              <a:t>そのまえに、少し詳しく利用の流れを説明します。</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AA6889B3-5663-405F-B5A7-F8877056A6F2}" type="slidenum">
              <a:rPr kumimoji="1" lang="ja-JP" altLang="en-US" smtClean="0"/>
              <a:pPr/>
              <a:t>10</a:t>
            </a:fld>
            <a:endParaRPr kumimoji="1" lang="ja-JP" altLang="en-US"/>
          </a:p>
        </p:txBody>
      </p:sp>
    </p:spTree>
    <p:extLst>
      <p:ext uri="{BB962C8B-B14F-4D97-AF65-F5344CB8AC3E}">
        <p14:creationId xmlns:p14="http://schemas.microsoft.com/office/powerpoint/2010/main" val="24024831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228600" indent="-228600">
              <a:buAutoNum type="arabicPeriod"/>
            </a:pPr>
            <a:r>
              <a:rPr kumimoji="1" lang="ja-JP" altLang="en-US" dirty="0" smtClean="0"/>
              <a:t>ロボットと</a:t>
            </a:r>
            <a:r>
              <a:rPr kumimoji="1" lang="en-US" altLang="ja-JP" dirty="0" smtClean="0"/>
              <a:t>RSNP</a:t>
            </a:r>
            <a:r>
              <a:rPr kumimoji="1" lang="ja-JP" altLang="en-US" dirty="0" smtClean="0"/>
              <a:t>を接続するために</a:t>
            </a:r>
            <a:r>
              <a:rPr kumimoji="1" lang="en-US" altLang="ja-JP" dirty="0" smtClean="0"/>
              <a:t>ID</a:t>
            </a:r>
            <a:r>
              <a:rPr kumimoji="1" lang="ja-JP" altLang="en-US" dirty="0" smtClean="0"/>
              <a:t>とパスワードを</a:t>
            </a:r>
            <a:r>
              <a:rPr kumimoji="1" lang="en-US" altLang="ja-JP" dirty="0" smtClean="0"/>
              <a:t>EV</a:t>
            </a:r>
            <a:r>
              <a:rPr kumimoji="1" lang="ja-JP" altLang="en-US" dirty="0" smtClean="0"/>
              <a:t>３に入れる</a:t>
            </a:r>
            <a:endParaRPr kumimoji="1" lang="en-US" altLang="ja-JP" dirty="0" smtClean="0"/>
          </a:p>
          <a:p>
            <a:pPr marL="228600" indent="-228600">
              <a:buAutoNum type="arabicPeriod"/>
            </a:pPr>
            <a:r>
              <a:rPr kumimoji="1" lang="ja-JP" altLang="en-US" dirty="0" smtClean="0"/>
              <a:t>ミッションを</a:t>
            </a:r>
            <a:r>
              <a:rPr kumimoji="1" lang="en-US" altLang="ja-JP" dirty="0" smtClean="0"/>
              <a:t>Web</a:t>
            </a:r>
            <a:r>
              <a:rPr kumimoji="1" lang="ja-JP" altLang="en-US" dirty="0" smtClean="0"/>
              <a:t>アプリから送る→</a:t>
            </a:r>
            <a:r>
              <a:rPr kumimoji="1" lang="en-US" altLang="ja-JP" dirty="0" smtClean="0"/>
              <a:t>EV</a:t>
            </a:r>
            <a:r>
              <a:rPr kumimoji="1" lang="ja-JP" altLang="en-US" dirty="0" smtClean="0"/>
              <a:t>３に届く</a:t>
            </a:r>
            <a:endParaRPr kumimoji="1" lang="en-US" altLang="ja-JP" dirty="0" smtClean="0"/>
          </a:p>
          <a:p>
            <a:pPr marL="228600" indent="-228600">
              <a:buAutoNum type="arabicPeriod"/>
            </a:pPr>
            <a:r>
              <a:rPr kumimoji="1" lang="ja-JP" altLang="en-US" dirty="0" smtClean="0"/>
              <a:t>ミッションをこなす</a:t>
            </a:r>
            <a:endParaRPr kumimoji="1" lang="en-US" altLang="ja-JP" dirty="0" smtClean="0"/>
          </a:p>
          <a:p>
            <a:pPr marL="228600" indent="-228600">
              <a:buAutoNum type="arabicPeriod"/>
            </a:pPr>
            <a:r>
              <a:rPr kumimoji="1" lang="ja-JP" altLang="en-US" dirty="0" smtClean="0"/>
              <a:t>ミッションを</a:t>
            </a:r>
            <a:r>
              <a:rPr kumimoji="1" lang="en-US" altLang="ja-JP" dirty="0" smtClean="0"/>
              <a:t>Web</a:t>
            </a:r>
            <a:r>
              <a:rPr kumimoji="1" lang="ja-JP" altLang="en-US" dirty="0" smtClean="0"/>
              <a:t>アプリから閉じる→ポイントゲット</a:t>
            </a:r>
            <a:endParaRPr kumimoji="1" lang="en-US" altLang="ja-JP" dirty="0" smtClean="0"/>
          </a:p>
          <a:p>
            <a:pPr marL="228600" indent="-228600">
              <a:buAutoNum type="arabicPeriod"/>
            </a:pPr>
            <a:r>
              <a:rPr kumimoji="1" lang="ja-JP" altLang="en-US" dirty="0" smtClean="0"/>
              <a:t>商品を買うと動画マニュアルが見れる</a:t>
            </a:r>
            <a:endParaRPr kumimoji="1" lang="en-US" altLang="ja-JP" dirty="0" smtClean="0"/>
          </a:p>
          <a:p>
            <a:pPr marL="228600" indent="-228600">
              <a:buAutoNum type="arabicPeriod"/>
            </a:pPr>
            <a:r>
              <a:rPr kumimoji="1" lang="ja-JP" altLang="en-US" dirty="0" smtClean="0"/>
              <a:t>組み立てて遊ぶ</a:t>
            </a:r>
            <a:endParaRPr kumimoji="1" lang="ja-JP" altLang="en-US" dirty="0"/>
          </a:p>
        </p:txBody>
      </p:sp>
      <p:sp>
        <p:nvSpPr>
          <p:cNvPr id="4" name="スライド番号プレースホルダー 3"/>
          <p:cNvSpPr>
            <a:spLocks noGrp="1"/>
          </p:cNvSpPr>
          <p:nvPr>
            <p:ph type="sldNum" sz="quarter" idx="10"/>
          </p:nvPr>
        </p:nvSpPr>
        <p:spPr/>
        <p:txBody>
          <a:bodyPr/>
          <a:lstStyle/>
          <a:p>
            <a:fld id="{AA6889B3-5663-405F-B5A7-F8877056A6F2}" type="slidenum">
              <a:rPr kumimoji="1" lang="ja-JP" altLang="en-US" smtClean="0"/>
              <a:pPr/>
              <a:t>11</a:t>
            </a:fld>
            <a:endParaRPr kumimoji="1" lang="ja-JP" altLang="en-US"/>
          </a:p>
        </p:txBody>
      </p:sp>
    </p:spTree>
    <p:extLst>
      <p:ext uri="{BB962C8B-B14F-4D97-AF65-F5344CB8AC3E}">
        <p14:creationId xmlns:p14="http://schemas.microsoft.com/office/powerpoint/2010/main" val="42902104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A6889B3-5663-405F-B5A7-F8877056A6F2}" type="slidenum">
              <a:rPr kumimoji="1" lang="ja-JP" altLang="en-US" smtClean="0"/>
              <a:pPr/>
              <a:t>13</a:t>
            </a:fld>
            <a:endParaRPr kumimoji="1" lang="ja-JP" altLang="en-US"/>
          </a:p>
        </p:txBody>
      </p:sp>
    </p:spTree>
    <p:extLst>
      <p:ext uri="{BB962C8B-B14F-4D97-AF65-F5344CB8AC3E}">
        <p14:creationId xmlns:p14="http://schemas.microsoft.com/office/powerpoint/2010/main" val="13043482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スライド イメージ プレースホルダー 1"/>
          <p:cNvSpPr>
            <a:spLocks noGrp="1" noRot="1" noChangeAspect="1" noTextEdit="1"/>
          </p:cNvSpPr>
          <p:nvPr>
            <p:ph type="sldImg"/>
          </p:nvPr>
        </p:nvSpPr>
        <p:spPr/>
      </p:sp>
      <p:sp>
        <p:nvSpPr>
          <p:cNvPr id="61443" name="ノート プレースホルダー 2"/>
          <p:cNvSpPr>
            <a:spLocks noGrp="1"/>
          </p:cNvSpPr>
          <p:nvPr>
            <p:ph type="body" idx="1"/>
          </p:nvPr>
        </p:nvSpPr>
        <p:spPr>
          <a:noFill/>
          <a:ln/>
        </p:spPr>
        <p:txBody>
          <a:bodyPr/>
          <a:lstStyle/>
          <a:p>
            <a:endParaRPr kumimoji="1" lang="ja-JP" altLang="en-US" smtClean="0"/>
          </a:p>
        </p:txBody>
      </p:sp>
      <p:sp>
        <p:nvSpPr>
          <p:cNvPr id="61444" name="スライド番号プレースホルダー 3"/>
          <p:cNvSpPr>
            <a:spLocks noGrp="1"/>
          </p:cNvSpPr>
          <p:nvPr>
            <p:ph type="sldNum" sz="quarter" idx="5"/>
          </p:nvPr>
        </p:nvSpPr>
        <p:spPr>
          <a:noFill/>
        </p:spPr>
        <p:txBody>
          <a:bodyPr/>
          <a:lstStyle/>
          <a:p>
            <a:fld id="{3D462F82-E853-42FB-9661-1C22DFA53B68}" type="slidenum">
              <a:rPr lang="en-US" altLang="ja-JP" smtClean="0"/>
              <a:pPr/>
              <a:t>14</a:t>
            </a:fld>
            <a:endParaRPr lang="en-US" altLang="ja-JP"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まずは</a:t>
            </a:r>
            <a:r>
              <a:rPr kumimoji="1" lang="en-US" altLang="ja-JP" dirty="0" smtClean="0"/>
              <a:t>Caretaker</a:t>
            </a:r>
            <a:r>
              <a:rPr kumimoji="1" lang="ja-JP" altLang="en-US" dirty="0" smtClean="0"/>
              <a:t>が子供にやってほしいことをミッションとして</a:t>
            </a:r>
            <a:r>
              <a:rPr kumimoji="1" lang="en-US" altLang="ja-JP" dirty="0" smtClean="0"/>
              <a:t>Web</a:t>
            </a:r>
            <a:r>
              <a:rPr kumimoji="1" lang="ja-JP" altLang="en-US" dirty="0" smtClean="0"/>
              <a:t>アプリケーションから登録します。</a:t>
            </a:r>
          </a:p>
          <a:p>
            <a:endParaRPr kumimoji="1" lang="ja-JP" altLang="en-US" dirty="0"/>
          </a:p>
        </p:txBody>
      </p:sp>
      <p:sp>
        <p:nvSpPr>
          <p:cNvPr id="4" name="スライド番号プレースホルダー 3"/>
          <p:cNvSpPr>
            <a:spLocks noGrp="1"/>
          </p:cNvSpPr>
          <p:nvPr>
            <p:ph type="sldNum" sz="quarter" idx="10"/>
          </p:nvPr>
        </p:nvSpPr>
        <p:spPr/>
        <p:txBody>
          <a:bodyPr/>
          <a:lstStyle/>
          <a:p>
            <a:fld id="{AA6889B3-5663-405F-B5A7-F8877056A6F2}" type="slidenum">
              <a:rPr kumimoji="1" lang="ja-JP" altLang="en-US" smtClean="0"/>
              <a:pPr/>
              <a:t>18</a:t>
            </a:fld>
            <a:endParaRPr kumimoji="1" lang="ja-JP" altLang="en-US"/>
          </a:p>
        </p:txBody>
      </p:sp>
    </p:spTree>
    <p:extLst>
      <p:ext uri="{BB962C8B-B14F-4D97-AF65-F5344CB8AC3E}">
        <p14:creationId xmlns:p14="http://schemas.microsoft.com/office/powerpoint/2010/main" val="5655729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Web</a:t>
            </a:r>
            <a:r>
              <a:rPr kumimoji="1" lang="ja-JP" altLang="en-US" dirty="0" smtClean="0"/>
              <a:t>アプリケーションからミッションが登録されると、その内容を</a:t>
            </a:r>
            <a:r>
              <a:rPr kumimoji="1" lang="en-US" altLang="ja-JP" dirty="0" smtClean="0"/>
              <a:t>RSNP</a:t>
            </a:r>
            <a:r>
              <a:rPr kumimoji="1" lang="ja-JP" altLang="en-US" dirty="0" smtClean="0"/>
              <a:t>サーバー検知し、</a:t>
            </a:r>
            <a:r>
              <a:rPr kumimoji="1" lang="en-US" altLang="ja-JP" dirty="0" smtClean="0"/>
              <a:t>EV3</a:t>
            </a:r>
            <a:r>
              <a:rPr kumimoji="1" lang="ja-JP" altLang="en-US" dirty="0" smtClean="0"/>
              <a:t>にミッションを送信します。</a:t>
            </a:r>
          </a:p>
          <a:p>
            <a:endParaRPr kumimoji="1" lang="ja-JP" altLang="en-US" dirty="0"/>
          </a:p>
        </p:txBody>
      </p:sp>
      <p:sp>
        <p:nvSpPr>
          <p:cNvPr id="4" name="スライド番号プレースホルダー 3"/>
          <p:cNvSpPr>
            <a:spLocks noGrp="1"/>
          </p:cNvSpPr>
          <p:nvPr>
            <p:ph type="sldNum" sz="quarter" idx="10"/>
          </p:nvPr>
        </p:nvSpPr>
        <p:spPr/>
        <p:txBody>
          <a:bodyPr/>
          <a:lstStyle/>
          <a:p>
            <a:fld id="{AA6889B3-5663-405F-B5A7-F8877056A6F2}" type="slidenum">
              <a:rPr kumimoji="1" lang="ja-JP" altLang="en-US" smtClean="0"/>
              <a:pPr/>
              <a:t>19</a:t>
            </a:fld>
            <a:endParaRPr kumimoji="1" lang="ja-JP" altLang="en-US"/>
          </a:p>
        </p:txBody>
      </p:sp>
    </p:spTree>
    <p:extLst>
      <p:ext uri="{BB962C8B-B14F-4D97-AF65-F5344CB8AC3E}">
        <p14:creationId xmlns:p14="http://schemas.microsoft.com/office/powerpoint/2010/main" val="28762474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 サブタイトルの書式設定</a:t>
            </a:r>
            <a:endParaRPr kumimoji="1" lang="ja-JP" altLang="en-US"/>
          </a:p>
        </p:txBody>
      </p:sp>
      <p:sp>
        <p:nvSpPr>
          <p:cNvPr id="4" name="日付プレースホルダ 3"/>
          <p:cNvSpPr>
            <a:spLocks noGrp="1"/>
          </p:cNvSpPr>
          <p:nvPr>
            <p:ph type="dt" sz="half" idx="10"/>
          </p:nvPr>
        </p:nvSpPr>
        <p:spPr/>
        <p:txBody>
          <a:bodyPr/>
          <a:lstStyle/>
          <a:p>
            <a:fld id="{305531B5-7E20-4C7B-9BA7-07EE640D7F87}" type="datetime1">
              <a:rPr kumimoji="1" lang="ja-JP" altLang="en-US" smtClean="0"/>
              <a:t>15/03/29</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67D5820C-3AAE-4153-9A7D-6D1F946C5B12}" type="slidenum">
              <a:rPr kumimoji="1" lang="ja-JP" altLang="en-US" smtClean="0"/>
              <a:pPr/>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0DE60E88-2ACF-42D5-B8EB-8DF35B0B22AE}" type="datetime1">
              <a:rPr kumimoji="1" lang="ja-JP" altLang="en-US" smtClean="0"/>
              <a:t>15/03/29</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67D5820C-3AAE-4153-9A7D-6D1F946C5B12}" type="slidenum">
              <a:rPr kumimoji="1" lang="ja-JP" altLang="en-US" smtClean="0"/>
              <a:pPr/>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a:xfrm>
            <a:off x="457200" y="274638"/>
            <a:ext cx="6019800" cy="5851525"/>
          </a:xfrm>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33F90625-47FA-429C-BE82-C695CDBB0661}" type="datetime1">
              <a:rPr kumimoji="1" lang="ja-JP" altLang="en-US" smtClean="0"/>
              <a:t>15/03/29</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67D5820C-3AAE-4153-9A7D-6D1F946C5B12}" type="slidenum">
              <a:rPr kumimoji="1" lang="ja-JP" altLang="en-US" smtClean="0"/>
              <a:pPr/>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p:txBody>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CE3C90BE-3D82-414B-B774-1C6EBBA7A59C}" type="datetime1">
              <a:rPr kumimoji="1" lang="ja-JP" altLang="en-US" smtClean="0"/>
              <a:t>15/03/29</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67D5820C-3AAE-4153-9A7D-6D1F946C5B12}" type="slidenum">
              <a:rPr kumimoji="1" lang="ja-JP" altLang="en-US" smtClean="0"/>
              <a:pPr/>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 テキストの書式設定</a:t>
            </a:r>
          </a:p>
        </p:txBody>
      </p:sp>
      <p:sp>
        <p:nvSpPr>
          <p:cNvPr id="4" name="日付プレースホルダ 3"/>
          <p:cNvSpPr>
            <a:spLocks noGrp="1"/>
          </p:cNvSpPr>
          <p:nvPr>
            <p:ph type="dt" sz="half" idx="10"/>
          </p:nvPr>
        </p:nvSpPr>
        <p:spPr/>
        <p:txBody>
          <a:bodyPr/>
          <a:lstStyle/>
          <a:p>
            <a:fld id="{50BCC850-39F3-4EC0-A397-95CF365364DD}" type="datetime1">
              <a:rPr kumimoji="1" lang="ja-JP" altLang="en-US" smtClean="0"/>
              <a:t>15/03/29</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67D5820C-3AAE-4153-9A7D-6D1F946C5B12}" type="slidenum">
              <a:rPr kumimoji="1" lang="ja-JP" altLang="en-US" smtClean="0"/>
              <a:pPr/>
              <a: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 4"/>
          <p:cNvSpPr>
            <a:spLocks noGrp="1"/>
          </p:cNvSpPr>
          <p:nvPr>
            <p:ph type="dt" sz="half" idx="10"/>
          </p:nvPr>
        </p:nvSpPr>
        <p:spPr/>
        <p:txBody>
          <a:bodyPr/>
          <a:lstStyle/>
          <a:p>
            <a:fld id="{68A885B4-A2B8-4A50-8C15-0A585527CB6F}" type="datetime1">
              <a:rPr kumimoji="1" lang="ja-JP" altLang="en-US" smtClean="0"/>
              <a:t>15/03/29</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67D5820C-3AAE-4153-9A7D-6D1F946C5B12}" type="slidenum">
              <a:rPr kumimoji="1" lang="ja-JP" altLang="en-US" smtClean="0"/>
              <a:pPr/>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 6"/>
          <p:cNvSpPr>
            <a:spLocks noGrp="1"/>
          </p:cNvSpPr>
          <p:nvPr>
            <p:ph type="dt" sz="half" idx="10"/>
          </p:nvPr>
        </p:nvSpPr>
        <p:spPr/>
        <p:txBody>
          <a:bodyPr/>
          <a:lstStyle/>
          <a:p>
            <a:fld id="{50166385-1743-4BFB-932A-0920D66B8509}" type="datetime1">
              <a:rPr kumimoji="1" lang="ja-JP" altLang="en-US" smtClean="0"/>
              <a:t>15/03/29</a:t>
            </a:fld>
            <a:endParaRPr kumimoji="1" lang="ja-JP" altLang="en-US"/>
          </a:p>
        </p:txBody>
      </p:sp>
      <p:sp>
        <p:nvSpPr>
          <p:cNvPr id="8" name="フッター プレースホルダ 7"/>
          <p:cNvSpPr>
            <a:spLocks noGrp="1"/>
          </p:cNvSpPr>
          <p:nvPr>
            <p:ph type="ftr" sz="quarter" idx="11"/>
          </p:nvPr>
        </p:nvSpPr>
        <p:spPr/>
        <p:txBody>
          <a:bodyPr/>
          <a:lstStyle/>
          <a:p>
            <a:endParaRPr kumimoji="1" lang="ja-JP" altLang="en-US"/>
          </a:p>
        </p:txBody>
      </p:sp>
      <p:sp>
        <p:nvSpPr>
          <p:cNvPr id="9" name="スライド番号プレースホルダ 8"/>
          <p:cNvSpPr>
            <a:spLocks noGrp="1"/>
          </p:cNvSpPr>
          <p:nvPr>
            <p:ph type="sldNum" sz="quarter" idx="12"/>
          </p:nvPr>
        </p:nvSpPr>
        <p:spPr/>
        <p:txBody>
          <a:bodyPr/>
          <a:lstStyle/>
          <a:p>
            <a:fld id="{67D5820C-3AAE-4153-9A7D-6D1F946C5B12}" type="slidenum">
              <a:rPr kumimoji="1" lang="ja-JP" altLang="en-US" smtClean="0"/>
              <a:pPr/>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日付プレースホルダ 2"/>
          <p:cNvSpPr>
            <a:spLocks noGrp="1"/>
          </p:cNvSpPr>
          <p:nvPr>
            <p:ph type="dt" sz="half" idx="10"/>
          </p:nvPr>
        </p:nvSpPr>
        <p:spPr/>
        <p:txBody>
          <a:bodyPr/>
          <a:lstStyle/>
          <a:p>
            <a:fld id="{9972D432-5AAF-41D7-8814-36B8D3425766}" type="datetime1">
              <a:rPr kumimoji="1" lang="ja-JP" altLang="en-US" smtClean="0"/>
              <a:t>15/03/29</a:t>
            </a:fld>
            <a:endParaRPr kumimoji="1" lang="ja-JP" altLang="en-US"/>
          </a:p>
        </p:txBody>
      </p:sp>
      <p:sp>
        <p:nvSpPr>
          <p:cNvPr id="4" name="フッター プレースホルダ 3"/>
          <p:cNvSpPr>
            <a:spLocks noGrp="1"/>
          </p:cNvSpPr>
          <p:nvPr>
            <p:ph type="ftr" sz="quarter" idx="11"/>
          </p:nvPr>
        </p:nvSpPr>
        <p:spPr/>
        <p:txBody>
          <a:bodyPr/>
          <a:lstStyle/>
          <a:p>
            <a:endParaRPr kumimoji="1" lang="ja-JP" altLang="en-US"/>
          </a:p>
        </p:txBody>
      </p:sp>
      <p:sp>
        <p:nvSpPr>
          <p:cNvPr id="5" name="スライド番号プレースホルダ 4"/>
          <p:cNvSpPr>
            <a:spLocks noGrp="1"/>
          </p:cNvSpPr>
          <p:nvPr>
            <p:ph type="sldNum" sz="quarter" idx="12"/>
          </p:nvPr>
        </p:nvSpPr>
        <p:spPr/>
        <p:txBody>
          <a:bodyPr/>
          <a:lstStyle/>
          <a:p>
            <a:fld id="{67D5820C-3AAE-4153-9A7D-6D1F946C5B12}" type="slidenum">
              <a:rPr kumimoji="1" lang="ja-JP" altLang="en-US" smtClean="0"/>
              <a:pPr/>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fld id="{9BB0CC65-B64F-4FF4-BF01-4042BD73C167}" type="datetime1">
              <a:rPr kumimoji="1" lang="ja-JP" altLang="en-US" smtClean="0"/>
              <a:t>15/03/29</a:t>
            </a:fld>
            <a:endParaRPr kumimoji="1" lang="ja-JP" altLang="en-US"/>
          </a:p>
        </p:txBody>
      </p:sp>
      <p:sp>
        <p:nvSpPr>
          <p:cNvPr id="3" name="フッター プレースホルダ 2"/>
          <p:cNvSpPr>
            <a:spLocks noGrp="1"/>
          </p:cNvSpPr>
          <p:nvPr>
            <p:ph type="ftr" sz="quarter" idx="11"/>
          </p:nvPr>
        </p:nvSpPr>
        <p:spPr/>
        <p:txBody>
          <a:bodyPr/>
          <a:lstStyle/>
          <a:p>
            <a:endParaRPr kumimoji="1" lang="ja-JP" altLang="en-US"/>
          </a:p>
        </p:txBody>
      </p:sp>
      <p:sp>
        <p:nvSpPr>
          <p:cNvPr id="4" name="スライド番号プレースホルダ 3"/>
          <p:cNvSpPr>
            <a:spLocks noGrp="1"/>
          </p:cNvSpPr>
          <p:nvPr>
            <p:ph type="sldNum" sz="quarter" idx="12"/>
          </p:nvPr>
        </p:nvSpPr>
        <p:spPr/>
        <p:txBody>
          <a:bodyPr/>
          <a:lstStyle/>
          <a:p>
            <a:fld id="{67D5820C-3AAE-4153-9A7D-6D1F946C5B12}" type="slidenum">
              <a:rPr kumimoji="1" lang="ja-JP" altLang="en-US" smtClean="0"/>
              <a:pPr/>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6878E7DC-E789-4AF6-916B-926D352615FC}" type="datetime1">
              <a:rPr kumimoji="1" lang="ja-JP" altLang="en-US" smtClean="0"/>
              <a:t>15/03/29</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67D5820C-3AAE-4153-9A7D-6D1F946C5B12}" type="slidenum">
              <a:rPr kumimoji="1" lang="ja-JP" altLang="en-US" smtClean="0"/>
              <a:pPr/>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4DF9B07A-417F-40FF-B540-D98FF2AAC462}" type="datetime1">
              <a:rPr kumimoji="1" lang="ja-JP" altLang="en-US" smtClean="0"/>
              <a:t>15/03/29</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67D5820C-3AAE-4153-9A7D-6D1F946C5B12}" type="slidenum">
              <a:rPr kumimoji="1" lang="ja-JP" altLang="en-US" smtClean="0"/>
              <a:pPr/>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D26CCE-9663-46C4-A6E3-7335DF7404C0}" type="datetime1">
              <a:rPr kumimoji="1" lang="ja-JP" altLang="en-US" smtClean="0"/>
              <a:t>15/03/29</a:t>
            </a:fld>
            <a:endParaRPr kumimoji="1" lang="ja-JP" altLang="en-US"/>
          </a:p>
        </p:txBody>
      </p:sp>
      <p:sp>
        <p:nvSpPr>
          <p:cNvPr id="5" name="フッター プレースホル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D5820C-3AAE-4153-9A7D-6D1F946C5B12}" type="slidenum">
              <a:rPr kumimoji="1" lang="ja-JP" altLang="en-US" smtClean="0"/>
              <a:pPr/>
              <a:t>‹#›</a:t>
            </a:fld>
            <a:endParaRPr kumimoji="1" lang="ja-JP"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6" Type="http://schemas.openxmlformats.org/officeDocument/2006/relationships/image" Target="../media/image16.png"/><Relationship Id="rId7" Type="http://schemas.openxmlformats.org/officeDocument/2006/relationships/image" Target="../media/image17.jpe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0.png"/><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4" Type="http://schemas.openxmlformats.org/officeDocument/2006/relationships/image" Target="../media/image22.png"/><Relationship Id="rId5"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0.png"/><Relationship Id="rId5" Type="http://schemas.openxmlformats.org/officeDocument/2006/relationships/image" Target="../media/image16.png"/><Relationship Id="rId6" Type="http://schemas.openxmlformats.org/officeDocument/2006/relationships/image" Target="../media/image23.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24.jpe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image" Target="../media/image1.jpeg"/></Relationships>
</file>

<file path=ppt/slides/_rels/slide20.xml.rels><?xml version="1.0" encoding="UTF-8" standalone="yes"?>
<Relationships xmlns="http://schemas.openxmlformats.org/package/2006/relationships"><Relationship Id="rId3" Type="http://schemas.openxmlformats.org/officeDocument/2006/relationships/image" Target="../media/image24.jpeg"/><Relationship Id="rId4" Type="http://schemas.openxmlformats.org/officeDocument/2006/relationships/image" Target="../media/image25.pn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5.png"/></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9.png"/><Relationship Id="rId5" Type="http://schemas.openxmlformats.org/officeDocument/2006/relationships/image" Target="../media/image25.png"/><Relationship Id="rId6" Type="http://schemas.openxmlformats.org/officeDocument/2006/relationships/image" Target="../media/image26.png"/><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16.png"/><Relationship Id="rId5" Type="http://schemas.openxmlformats.org/officeDocument/2006/relationships/image" Target="../media/image24.jpeg"/><Relationship Id="rId6" Type="http://schemas.openxmlformats.org/officeDocument/2006/relationships/image" Target="../media/image25.png"/><Relationship Id="rId7" Type="http://schemas.openxmlformats.org/officeDocument/2006/relationships/image" Target="../media/image27.png"/><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28.png"/><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7.xml"/><Relationship Id="rId2" Type="http://schemas.openxmlformats.org/officeDocument/2006/relationships/image" Target="../media/image2.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4" Type="http://schemas.openxmlformats.org/officeDocument/2006/relationships/image" Target="../media/image8.jpg"/><Relationship Id="rId5" Type="http://schemas.openxmlformats.org/officeDocument/2006/relationships/image" Target="../media/image9.jpg"/><Relationship Id="rId6" Type="http://schemas.openxmlformats.org/officeDocument/2006/relationships/image" Target="../media/image10.jpeg"/><Relationship Id="rId1" Type="http://schemas.openxmlformats.org/officeDocument/2006/relationships/slideLayout" Target="../slideLayouts/slideLayout7.xml"/><Relationship Id="rId2"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1.jpeg"/><Relationship Id="rId3" Type="http://schemas.openxmlformats.org/officeDocument/2006/relationships/image" Target="../media/image12.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251520" y="188640"/>
            <a:ext cx="8424936" cy="1470025"/>
          </a:xfrm>
        </p:spPr>
        <p:txBody>
          <a:bodyPr>
            <a:noAutofit/>
          </a:bodyPr>
          <a:lstStyle/>
          <a:p>
            <a:r>
              <a:rPr kumimoji="1" lang="en-US" altLang="ja-JP" sz="5400" b="1" dirty="0" err="1" smtClean="0"/>
              <a:t>BuddyBot</a:t>
            </a:r>
            <a:r>
              <a:rPr kumimoji="1" lang="en-US" altLang="ja-JP" sz="5400" b="1" dirty="0" smtClean="0"/>
              <a:t/>
            </a:r>
            <a:br>
              <a:rPr kumimoji="1" lang="en-US" altLang="ja-JP" sz="5400" b="1" dirty="0" smtClean="0"/>
            </a:br>
            <a:r>
              <a:rPr lang="en-US" altLang="ja-JP" sz="2800" dirty="0"/>
              <a:t>Be your Buddy, Be your Caretaker</a:t>
            </a:r>
            <a:endParaRPr lang="ja-JP" altLang="en-US" sz="2800" dirty="0"/>
          </a:p>
        </p:txBody>
      </p:sp>
      <p:sp>
        <p:nvSpPr>
          <p:cNvPr id="9" name="サブタイトル 8"/>
          <p:cNvSpPr>
            <a:spLocks noGrp="1"/>
          </p:cNvSpPr>
          <p:nvPr>
            <p:ph type="subTitle" idx="1"/>
          </p:nvPr>
        </p:nvSpPr>
        <p:spPr>
          <a:xfrm>
            <a:off x="395536" y="1916832"/>
            <a:ext cx="8532440" cy="4824536"/>
          </a:xfrm>
        </p:spPr>
        <p:txBody>
          <a:bodyPr>
            <a:noAutofit/>
          </a:bodyPr>
          <a:lstStyle/>
          <a:p>
            <a:pPr algn="l"/>
            <a:r>
              <a:rPr lang="en-US" altLang="ja-JP" sz="2000" b="1" dirty="0"/>
              <a:t>Advanced Institute of Industrial </a:t>
            </a:r>
            <a:r>
              <a:rPr lang="en-US" altLang="ja-JP" sz="2000" b="1" dirty="0" smtClean="0"/>
              <a:t>Technology (Japan)</a:t>
            </a:r>
          </a:p>
          <a:p>
            <a:pPr algn="l"/>
            <a:r>
              <a:rPr lang="en-US" altLang="ja-JP" sz="1800" dirty="0" smtClean="0"/>
              <a:t>	Yosuke Tsuchiya </a:t>
            </a:r>
            <a:r>
              <a:rPr lang="ja-JP" altLang="en-US" sz="1800" dirty="0" smtClean="0"/>
              <a:t>・ </a:t>
            </a:r>
            <a:r>
              <a:rPr lang="en-GB" altLang="ja-JP" sz="1800" dirty="0" smtClean="0"/>
              <a:t>Kaoru Nagase </a:t>
            </a:r>
            <a:r>
              <a:rPr lang="ja-JP" altLang="en-US" sz="1800" dirty="0" smtClean="0"/>
              <a:t>・ </a:t>
            </a:r>
            <a:r>
              <a:rPr lang="en-GB" altLang="ja-JP" sz="1800" dirty="0" smtClean="0"/>
              <a:t>Tomoki Kawayama</a:t>
            </a:r>
            <a:endParaRPr lang="ja-JP" altLang="ja-JP" sz="1800" dirty="0" smtClean="0"/>
          </a:p>
          <a:p>
            <a:pPr algn="l"/>
            <a:r>
              <a:rPr lang="en-US" altLang="ja-JP" sz="2000" b="1" dirty="0" smtClean="0"/>
              <a:t>Takushoku University (Japan)</a:t>
            </a:r>
          </a:p>
          <a:p>
            <a:pPr algn="l"/>
            <a:r>
              <a:rPr lang="en-GB" altLang="ja-JP" sz="1800" dirty="0" smtClean="0"/>
              <a:t>	Kentaro Kurakata</a:t>
            </a:r>
            <a:endParaRPr lang="ja-JP" altLang="ja-JP" sz="1800" dirty="0" smtClean="0"/>
          </a:p>
          <a:p>
            <a:pPr algn="l"/>
            <a:r>
              <a:rPr lang="en-US" altLang="ja-JP" sz="2000" b="1" dirty="0" smtClean="0"/>
              <a:t>enPiT (Japan)</a:t>
            </a:r>
          </a:p>
          <a:p>
            <a:pPr algn="l"/>
            <a:r>
              <a:rPr lang="en-GB" altLang="ja-JP" sz="1800" dirty="0" smtClean="0"/>
              <a:t>	</a:t>
            </a:r>
            <a:r>
              <a:rPr lang="en-GB" altLang="ja-JP" sz="1800" dirty="0" err="1" smtClean="0"/>
              <a:t>Yuta</a:t>
            </a:r>
            <a:r>
              <a:rPr lang="en-GB" altLang="ja-JP" sz="1800" dirty="0" smtClean="0"/>
              <a:t> Yaguchi </a:t>
            </a:r>
            <a:r>
              <a:rPr lang="ja-JP" altLang="en-US" sz="1800" dirty="0" smtClean="0"/>
              <a:t>・ </a:t>
            </a:r>
            <a:r>
              <a:rPr lang="en-GB" altLang="ja-JP" sz="1800" dirty="0" smtClean="0"/>
              <a:t>Kei Ogasawara</a:t>
            </a:r>
            <a:endParaRPr lang="ja-JP" altLang="ja-JP" sz="1800" dirty="0" smtClean="0"/>
          </a:p>
          <a:p>
            <a:pPr algn="l"/>
            <a:r>
              <a:rPr lang="en-US" altLang="ja-JP" sz="2000" b="1" dirty="0" smtClean="0"/>
              <a:t>Universiti </a:t>
            </a:r>
            <a:r>
              <a:rPr lang="en-US" altLang="ja-JP" sz="2000" b="1" dirty="0"/>
              <a:t>Brunei </a:t>
            </a:r>
            <a:r>
              <a:rPr lang="en-US" altLang="ja-JP" sz="2000" b="1" dirty="0" smtClean="0"/>
              <a:t>Darussalam (</a:t>
            </a:r>
            <a:r>
              <a:rPr lang="en-US" altLang="ja-JP" sz="2000" b="1" dirty="0"/>
              <a:t>Brunei Darussalam</a:t>
            </a:r>
            <a:r>
              <a:rPr lang="en-US" altLang="ja-JP" sz="2000" b="1" dirty="0" smtClean="0"/>
              <a:t>)</a:t>
            </a:r>
          </a:p>
          <a:p>
            <a:pPr algn="l"/>
            <a:r>
              <a:rPr lang="en-GB" altLang="ja-JP" sz="1800" dirty="0" smtClean="0"/>
              <a:t>	Matthew Jerickson </a:t>
            </a:r>
            <a:r>
              <a:rPr lang="en-GB" altLang="ja-JP" sz="1800" dirty="0" err="1" smtClean="0"/>
              <a:t>Nazareno</a:t>
            </a:r>
            <a:r>
              <a:rPr lang="en-GB" altLang="ja-JP" sz="1800" dirty="0" smtClean="0"/>
              <a:t> </a:t>
            </a:r>
            <a:r>
              <a:rPr lang="en-GB" altLang="ja-JP" sz="1800" dirty="0" err="1" smtClean="0"/>
              <a:t>Vejerano</a:t>
            </a:r>
            <a:r>
              <a:rPr lang="en-GB" altLang="ja-JP" sz="1800" dirty="0" smtClean="0"/>
              <a:t> </a:t>
            </a:r>
            <a:r>
              <a:rPr lang="ja-JP" altLang="en-US" sz="1800" dirty="0" smtClean="0"/>
              <a:t>・</a:t>
            </a:r>
            <a:r>
              <a:rPr lang="en-GB" altLang="ja-JP" sz="1800" dirty="0" err="1" smtClean="0"/>
              <a:t>Ak</a:t>
            </a:r>
            <a:r>
              <a:rPr lang="en-GB" altLang="ja-JP" sz="1800" dirty="0" smtClean="0"/>
              <a:t> Ahmad Al-Khairi bin Pg Haji Tejudin</a:t>
            </a:r>
            <a:r>
              <a:rPr lang="en-US" altLang="ja-JP" sz="1800" dirty="0" smtClean="0"/>
              <a:t> </a:t>
            </a:r>
          </a:p>
          <a:p>
            <a:pPr algn="l"/>
            <a:r>
              <a:rPr lang="en-GB" altLang="ja-JP" sz="1800" dirty="0" smtClean="0"/>
              <a:t>	Abdul Aziz bin </a:t>
            </a:r>
            <a:r>
              <a:rPr lang="en-GB" altLang="ja-JP" sz="1800" dirty="0" err="1" smtClean="0"/>
              <a:t>Hj</a:t>
            </a:r>
            <a:r>
              <a:rPr lang="en-GB" altLang="ja-JP" sz="1800" dirty="0" smtClean="0"/>
              <a:t> Abdul </a:t>
            </a:r>
            <a:r>
              <a:rPr lang="en-GB" altLang="ja-JP" sz="1800" dirty="0" err="1" smtClean="0"/>
              <a:t>Kadir</a:t>
            </a:r>
            <a:r>
              <a:rPr lang="ja-JP" altLang="en-US" sz="1800" dirty="0"/>
              <a:t> </a:t>
            </a:r>
            <a:r>
              <a:rPr lang="ja-JP" altLang="en-US" sz="1800" dirty="0" smtClean="0"/>
              <a:t>・ </a:t>
            </a:r>
            <a:r>
              <a:rPr lang="en-GB" altLang="ja-JP" sz="1800" dirty="0" smtClean="0"/>
              <a:t>Mohamad </a:t>
            </a:r>
            <a:r>
              <a:rPr lang="en-GB" altLang="ja-JP" sz="1800" dirty="0" err="1" smtClean="0"/>
              <a:t>Fauzi</a:t>
            </a:r>
            <a:r>
              <a:rPr lang="en-GB" altLang="ja-JP" sz="1800" dirty="0" smtClean="0"/>
              <a:t> bin </a:t>
            </a:r>
            <a:r>
              <a:rPr lang="en-GB" altLang="ja-JP" sz="1800" dirty="0" err="1" smtClean="0"/>
              <a:t>Zaini</a:t>
            </a:r>
            <a:endParaRPr lang="en-US" altLang="ja-JP" sz="1800" dirty="0" smtClean="0"/>
          </a:p>
          <a:p>
            <a:pPr algn="l"/>
            <a:r>
              <a:rPr lang="en-GB" altLang="ja-JP" sz="1800" dirty="0" smtClean="0"/>
              <a:t>	</a:t>
            </a:r>
            <a:r>
              <a:rPr lang="en-GB" altLang="ja-JP" sz="1800" dirty="0" err="1" smtClean="0"/>
              <a:t>Irzy</a:t>
            </a:r>
            <a:r>
              <a:rPr lang="en-GB" altLang="ja-JP" sz="1800" dirty="0" smtClean="0"/>
              <a:t> </a:t>
            </a:r>
            <a:r>
              <a:rPr lang="en-GB" altLang="ja-JP" sz="1800" dirty="0" err="1" smtClean="0"/>
              <a:t>Tuah</a:t>
            </a:r>
            <a:r>
              <a:rPr lang="en-US" altLang="ja-JP" sz="1800" dirty="0" smtClean="0"/>
              <a:t> </a:t>
            </a:r>
            <a:r>
              <a:rPr lang="ja-JP" altLang="en-US" sz="1800" dirty="0" smtClean="0"/>
              <a:t>・ </a:t>
            </a:r>
            <a:r>
              <a:rPr lang="en-GB" altLang="ja-JP" sz="1800" dirty="0" err="1" smtClean="0"/>
              <a:t>Dk</a:t>
            </a:r>
            <a:r>
              <a:rPr lang="en-GB" altLang="ja-JP" sz="1800" dirty="0" smtClean="0"/>
              <a:t> </a:t>
            </a:r>
            <a:r>
              <a:rPr lang="en-GB" altLang="ja-JP" sz="1800" dirty="0" err="1" smtClean="0"/>
              <a:t>Nur</a:t>
            </a:r>
            <a:r>
              <a:rPr lang="en-GB" altLang="ja-JP" sz="1800" dirty="0" smtClean="0"/>
              <a:t> </a:t>
            </a:r>
            <a:r>
              <a:rPr lang="en-GB" altLang="ja-JP" sz="1800" dirty="0" err="1" smtClean="0"/>
              <a:t>Afiqah</a:t>
            </a:r>
            <a:r>
              <a:rPr lang="en-GB" altLang="ja-JP" sz="1800" dirty="0" smtClean="0"/>
              <a:t> </a:t>
            </a:r>
            <a:r>
              <a:rPr lang="en-GB" altLang="ja-JP" sz="1800" dirty="0" err="1" smtClean="0"/>
              <a:t>Jacwati</a:t>
            </a:r>
            <a:r>
              <a:rPr lang="en-GB" altLang="ja-JP" sz="1800" dirty="0" smtClean="0"/>
              <a:t> </a:t>
            </a:r>
            <a:r>
              <a:rPr lang="en-GB" altLang="ja-JP" sz="1800" dirty="0" err="1" smtClean="0"/>
              <a:t>Puteri</a:t>
            </a:r>
            <a:r>
              <a:rPr lang="en-GB" altLang="ja-JP" sz="1800" dirty="0" smtClean="0"/>
              <a:t> </a:t>
            </a:r>
            <a:r>
              <a:rPr lang="en-GB" altLang="ja-JP" sz="1800" dirty="0" err="1" smtClean="0"/>
              <a:t>Pg</a:t>
            </a:r>
            <a:r>
              <a:rPr lang="en-GB" altLang="ja-JP" sz="1800" dirty="0" smtClean="0"/>
              <a:t> </a:t>
            </a:r>
            <a:r>
              <a:rPr lang="en-GB" altLang="ja-JP" sz="1800" dirty="0" err="1" smtClean="0"/>
              <a:t>Md</a:t>
            </a:r>
            <a:r>
              <a:rPr lang="en-GB" altLang="ja-JP" sz="1800" dirty="0" smtClean="0"/>
              <a:t> Caesar Perkasa </a:t>
            </a:r>
            <a:r>
              <a:rPr lang="en-GB" altLang="ja-JP" sz="1800" dirty="0" err="1" smtClean="0"/>
              <a:t>Putera</a:t>
            </a:r>
            <a:endParaRPr lang="en-GB" altLang="ja-JP" sz="1800" dirty="0" smtClean="0"/>
          </a:p>
          <a:p>
            <a:pPr algn="l"/>
            <a:r>
              <a:rPr lang="en-GB" altLang="ja-JP" sz="1800" dirty="0" smtClean="0"/>
              <a:t>	</a:t>
            </a:r>
            <a:r>
              <a:rPr lang="en-GB" altLang="ja-JP" sz="1800" dirty="0" err="1" smtClean="0"/>
              <a:t>Nur</a:t>
            </a:r>
            <a:r>
              <a:rPr lang="en-GB" altLang="ja-JP" sz="1800" dirty="0" smtClean="0"/>
              <a:t> </a:t>
            </a:r>
            <a:r>
              <a:rPr lang="en-GB" altLang="ja-JP" sz="1800" dirty="0" err="1" smtClean="0"/>
              <a:t>Farwezza</a:t>
            </a:r>
            <a:r>
              <a:rPr lang="en-GB" altLang="ja-JP" sz="1800" dirty="0" smtClean="0"/>
              <a:t> </a:t>
            </a:r>
            <a:r>
              <a:rPr lang="en-GB" altLang="ja-JP" sz="1800" dirty="0" err="1" smtClean="0"/>
              <a:t>Nadhirah</a:t>
            </a:r>
            <a:r>
              <a:rPr lang="en-GB" altLang="ja-JP" sz="1800" dirty="0" smtClean="0"/>
              <a:t> </a:t>
            </a:r>
            <a:r>
              <a:rPr lang="en-GB" altLang="ja-JP" sz="1800" dirty="0" err="1" smtClean="0"/>
              <a:t>bte</a:t>
            </a:r>
            <a:r>
              <a:rPr lang="en-GB" altLang="ja-JP" sz="1800" dirty="0" smtClean="0"/>
              <a:t> </a:t>
            </a:r>
            <a:r>
              <a:rPr lang="en-GB" altLang="ja-JP" sz="1800" dirty="0" err="1" smtClean="0"/>
              <a:t>Mohd</a:t>
            </a:r>
            <a:r>
              <a:rPr lang="en-GB" altLang="ja-JP" sz="1800" dirty="0" smtClean="0"/>
              <a:t> </a:t>
            </a:r>
            <a:r>
              <a:rPr lang="en-GB" altLang="ja-JP" sz="1800" dirty="0" err="1" smtClean="0"/>
              <a:t>Kamransah</a:t>
            </a:r>
            <a:r>
              <a:rPr lang="en-US" altLang="ja-JP" sz="1800" dirty="0"/>
              <a:t> </a:t>
            </a:r>
            <a:r>
              <a:rPr lang="ja-JP" altLang="en-US" sz="1800" dirty="0"/>
              <a:t>・ </a:t>
            </a:r>
            <a:r>
              <a:rPr lang="en-GB" altLang="ja-JP" sz="1800" dirty="0" err="1" smtClean="0"/>
              <a:t>Md</a:t>
            </a:r>
            <a:r>
              <a:rPr lang="en-GB" altLang="ja-JP" sz="1800" dirty="0" smtClean="0"/>
              <a:t> </a:t>
            </a:r>
            <a:r>
              <a:rPr lang="en-GB" altLang="ja-JP" sz="1800" dirty="0" err="1" smtClean="0"/>
              <a:t>Shohidul</a:t>
            </a:r>
            <a:r>
              <a:rPr lang="en-GB" altLang="ja-JP" sz="1800" dirty="0" smtClean="0"/>
              <a:t> Islam</a:t>
            </a:r>
            <a:endParaRPr lang="ja-JP" altLang="ja-JP" sz="1800" dirty="0" smtClean="0"/>
          </a:p>
          <a:p>
            <a:pPr algn="l"/>
            <a:r>
              <a:rPr lang="en-US" altLang="ja-JP" sz="2000" b="1" dirty="0" smtClean="0"/>
              <a:t>Unitec </a:t>
            </a:r>
            <a:r>
              <a:rPr lang="en-US" altLang="ja-JP" sz="2000" b="1" dirty="0"/>
              <a:t>Institute of </a:t>
            </a:r>
            <a:r>
              <a:rPr lang="en-US" altLang="ja-JP" sz="2000" b="1" dirty="0" smtClean="0"/>
              <a:t>Technology (</a:t>
            </a:r>
            <a:r>
              <a:rPr lang="en-US" altLang="ja-JP" sz="2000" b="1" dirty="0"/>
              <a:t>New </a:t>
            </a:r>
            <a:r>
              <a:rPr lang="en-US" altLang="ja-JP" sz="2000" b="1" dirty="0" smtClean="0"/>
              <a:t>Zealand)</a:t>
            </a:r>
            <a:endParaRPr lang="ja-JP" altLang="ja-JP" sz="2000" b="1" dirty="0"/>
          </a:p>
          <a:p>
            <a:pPr algn="l"/>
            <a:r>
              <a:rPr lang="en-GB" altLang="ja-JP" sz="1800" dirty="0" smtClean="0"/>
              <a:t>	Adam Deery</a:t>
            </a:r>
            <a:r>
              <a:rPr lang="en-US" altLang="ja-JP" sz="1800" dirty="0" smtClean="0"/>
              <a:t> </a:t>
            </a:r>
            <a:r>
              <a:rPr lang="ja-JP" altLang="en-US" sz="1800" dirty="0" smtClean="0"/>
              <a:t>・ </a:t>
            </a:r>
            <a:r>
              <a:rPr lang="en-GB" altLang="ja-JP" sz="1800" dirty="0" smtClean="0"/>
              <a:t>Josh Prow</a:t>
            </a:r>
            <a:r>
              <a:rPr lang="en-US" altLang="ja-JP" sz="1800" dirty="0"/>
              <a:t> </a:t>
            </a:r>
            <a:r>
              <a:rPr lang="ja-JP" altLang="en-US" sz="1800" dirty="0"/>
              <a:t>・ </a:t>
            </a:r>
            <a:r>
              <a:rPr lang="en-US" altLang="ja-JP" sz="1800" dirty="0" err="1" smtClean="0"/>
              <a:t>Dila</a:t>
            </a:r>
            <a:r>
              <a:rPr lang="en-US" altLang="ja-JP" sz="1800" dirty="0" smtClean="0"/>
              <a:t> </a:t>
            </a:r>
            <a:r>
              <a:rPr lang="en-US" altLang="ja-JP" sz="1800" dirty="0" err="1" smtClean="0"/>
              <a:t>Beisembayeva</a:t>
            </a:r>
            <a:r>
              <a:rPr lang="en-US" altLang="ja-JP" sz="1800" dirty="0"/>
              <a:t> </a:t>
            </a:r>
            <a:r>
              <a:rPr lang="ja-JP" altLang="en-US" sz="1800" dirty="0"/>
              <a:t>・ </a:t>
            </a:r>
            <a:r>
              <a:rPr lang="en-US" altLang="ja-JP" sz="1800" dirty="0" err="1" smtClean="0"/>
              <a:t>Wafaa</a:t>
            </a:r>
            <a:r>
              <a:rPr lang="en-US" altLang="ja-JP" sz="1800" dirty="0" smtClean="0"/>
              <a:t> </a:t>
            </a:r>
            <a:r>
              <a:rPr lang="en-US" altLang="ja-JP" sz="1800" dirty="0" err="1" smtClean="0"/>
              <a:t>Che</a:t>
            </a:r>
            <a:r>
              <a:rPr lang="en-US" altLang="ja-JP" sz="1800" dirty="0" smtClean="0"/>
              <a:t> Rose</a:t>
            </a:r>
            <a:endParaRPr lang="ja-JP" altLang="ja-JP" sz="1800" dirty="0" smtClean="0"/>
          </a:p>
          <a:p>
            <a:endParaRPr lang="en-US" altLang="ja-JP" dirty="0" smtClean="0"/>
          </a:p>
          <a:p>
            <a:endParaRPr lang="ja-JP" altLang="ja-JP" dirty="0"/>
          </a:p>
          <a:p>
            <a:endParaRPr lang="ja-JP" altLang="ja-JP" dirty="0"/>
          </a:p>
          <a:p>
            <a:endParaRPr kumimoji="1" lang="ja-JP" altLang="en-US" dirty="0"/>
          </a:p>
        </p:txBody>
      </p:sp>
      <p:sp>
        <p:nvSpPr>
          <p:cNvPr id="3" name="スライド番号プレースホルダー 2"/>
          <p:cNvSpPr>
            <a:spLocks noGrp="1"/>
          </p:cNvSpPr>
          <p:nvPr>
            <p:ph type="sldNum" sz="quarter" idx="12"/>
          </p:nvPr>
        </p:nvSpPr>
        <p:spPr/>
        <p:txBody>
          <a:bodyPr/>
          <a:lstStyle/>
          <a:p>
            <a:fld id="{67D5820C-3AAE-4153-9A7D-6D1F946C5B12}" type="slidenum">
              <a:rPr kumimoji="1" lang="ja-JP" altLang="en-US" smtClean="0"/>
              <a:pPr/>
              <a:t>1</a:t>
            </a:fld>
            <a:endParaRPr kumimoji="1" lang="ja-JP" altLang="en-US"/>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544" y="0"/>
            <a:ext cx="8229600" cy="1143000"/>
          </a:xfrm>
        </p:spPr>
        <p:txBody>
          <a:bodyPr/>
          <a:lstStyle/>
          <a:p>
            <a:r>
              <a:rPr kumimoji="1" lang="en-US" altLang="ja-JP" b="1" dirty="0" smtClean="0"/>
              <a:t>Outline of the System</a:t>
            </a:r>
            <a:endParaRPr kumimoji="1" lang="ja-JP" altLang="en-US" b="1" dirty="0"/>
          </a:p>
        </p:txBody>
      </p:sp>
      <p:sp>
        <p:nvSpPr>
          <p:cNvPr id="9" name="正方形/長方形 8"/>
          <p:cNvSpPr/>
          <p:nvPr/>
        </p:nvSpPr>
        <p:spPr>
          <a:xfrm>
            <a:off x="5652120" y="1052736"/>
            <a:ext cx="3213428" cy="5385674"/>
          </a:xfrm>
          <a:prstGeom prst="rect">
            <a:avLst/>
          </a:prstGeom>
          <a:noFill/>
          <a:ln w="28575">
            <a:solidFill>
              <a:srgbClr val="7030A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5" name="直線矢印コネクタ 14"/>
          <p:cNvCxnSpPr/>
          <p:nvPr/>
        </p:nvCxnSpPr>
        <p:spPr>
          <a:xfrm flipV="1">
            <a:off x="2072131" y="2116572"/>
            <a:ext cx="4516092" cy="378"/>
          </a:xfrm>
          <a:prstGeom prst="straightConnector1">
            <a:avLst/>
          </a:prstGeom>
          <a:ln w="57150">
            <a:solidFill>
              <a:schemeClr val="accent6"/>
            </a:solidFill>
            <a:headEnd type="none"/>
            <a:tailEnd type="arrow"/>
          </a:ln>
        </p:spPr>
        <p:style>
          <a:lnRef idx="1">
            <a:schemeClr val="accent2"/>
          </a:lnRef>
          <a:fillRef idx="0">
            <a:schemeClr val="accent2"/>
          </a:fillRef>
          <a:effectRef idx="0">
            <a:schemeClr val="accent2"/>
          </a:effectRef>
          <a:fontRef idx="minor">
            <a:schemeClr val="tx1"/>
          </a:fontRef>
        </p:style>
      </p:cxnSp>
      <p:grpSp>
        <p:nvGrpSpPr>
          <p:cNvPr id="6" name="図形グループ 33"/>
          <p:cNvGrpSpPr/>
          <p:nvPr/>
        </p:nvGrpSpPr>
        <p:grpSpPr>
          <a:xfrm>
            <a:off x="581905" y="4581127"/>
            <a:ext cx="2117887" cy="2076039"/>
            <a:chOff x="-1096748" y="681797"/>
            <a:chExt cx="1823537" cy="2248336"/>
          </a:xfrm>
        </p:grpSpPr>
        <p:pic>
          <p:nvPicPr>
            <p:cNvPr id="42" name="図 41" descr="081015.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86748" y="681797"/>
              <a:ext cx="1019469" cy="1481886"/>
            </a:xfrm>
            <a:prstGeom prst="rect">
              <a:avLst/>
            </a:prstGeom>
          </p:spPr>
        </p:pic>
        <p:sp>
          <p:nvSpPr>
            <p:cNvPr id="43" name="テキスト ボックス 42"/>
            <p:cNvSpPr txBox="1"/>
            <p:nvPr/>
          </p:nvSpPr>
          <p:spPr>
            <a:xfrm>
              <a:off x="-1096748" y="2163497"/>
              <a:ext cx="1823537" cy="766636"/>
            </a:xfrm>
            <a:prstGeom prst="rect">
              <a:avLst/>
            </a:prstGeom>
            <a:noFill/>
          </p:spPr>
          <p:txBody>
            <a:bodyPr wrap="none" rtlCol="0">
              <a:spAutoFit/>
            </a:bodyPr>
            <a:lstStyle/>
            <a:p>
              <a:r>
                <a:rPr lang="en-US" altLang="ja-JP" sz="2000" b="1" dirty="0" smtClean="0">
                  <a:latin typeface="ヒラギノ角ゴ Pro W6"/>
                  <a:ea typeface="ヒラギノ角ゴ Pro W6"/>
                  <a:cs typeface="ヒラギノ角ゴ Pro W6"/>
                </a:rPr>
                <a:t>Children with</a:t>
              </a:r>
            </a:p>
            <a:p>
              <a:r>
                <a:rPr lang="en-US" altLang="ja-JP" sz="2000" b="1" dirty="0" smtClean="0">
                  <a:latin typeface="ヒラギノ角ゴ Pro W6"/>
                  <a:ea typeface="ヒラギノ角ゴ Pro W6"/>
                  <a:cs typeface="ヒラギノ角ゴ Pro W6"/>
                </a:rPr>
                <a:t>chronic illness</a:t>
              </a:r>
              <a:endParaRPr kumimoji="1" lang="ja-JP" altLang="en-US" sz="2000" b="1" dirty="0">
                <a:latin typeface="ヒラギノ角ゴ Pro W6"/>
                <a:ea typeface="ヒラギノ角ゴ Pro W6"/>
                <a:cs typeface="ヒラギノ角ゴ Pro W6"/>
              </a:endParaRPr>
            </a:p>
          </p:txBody>
        </p:sp>
      </p:grpSp>
      <p:grpSp>
        <p:nvGrpSpPr>
          <p:cNvPr id="8" name="図形グループ 2"/>
          <p:cNvGrpSpPr/>
          <p:nvPr/>
        </p:nvGrpSpPr>
        <p:grpSpPr>
          <a:xfrm>
            <a:off x="251520" y="1451674"/>
            <a:ext cx="1650773" cy="1242514"/>
            <a:chOff x="4961620" y="1222757"/>
            <a:chExt cx="1919193" cy="1783802"/>
          </a:xfrm>
        </p:grpSpPr>
        <p:pic>
          <p:nvPicPr>
            <p:cNvPr id="39" name="図 38" descr="072970.png"/>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5284641" y="1223495"/>
              <a:ext cx="766075" cy="1190621"/>
            </a:xfrm>
            <a:prstGeom prst="rect">
              <a:avLst/>
            </a:prstGeom>
          </p:spPr>
        </p:pic>
        <p:pic>
          <p:nvPicPr>
            <p:cNvPr id="40" name="図 39" descr="077119.png"/>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6050717" y="1222757"/>
              <a:ext cx="830096" cy="1191358"/>
            </a:xfrm>
            <a:prstGeom prst="rect">
              <a:avLst/>
            </a:prstGeom>
          </p:spPr>
        </p:pic>
        <p:sp>
          <p:nvSpPr>
            <p:cNvPr id="41" name="テキスト ボックス 40"/>
            <p:cNvSpPr txBox="1"/>
            <p:nvPr/>
          </p:nvSpPr>
          <p:spPr>
            <a:xfrm>
              <a:off x="4961620" y="2432145"/>
              <a:ext cx="1919193" cy="574414"/>
            </a:xfrm>
            <a:prstGeom prst="rect">
              <a:avLst/>
            </a:prstGeom>
            <a:noFill/>
          </p:spPr>
          <p:txBody>
            <a:bodyPr wrap="none" rtlCol="0">
              <a:spAutoFit/>
            </a:bodyPr>
            <a:lstStyle/>
            <a:p>
              <a:r>
                <a:rPr lang="en-US" altLang="ja-JP" sz="2000" b="1" dirty="0" smtClean="0">
                  <a:latin typeface="ヒラギノ角ゴ Pro W6"/>
                  <a:ea typeface="ヒラギノ角ゴ Pro W6"/>
                  <a:cs typeface="ヒラギノ角ゴ Pro W6"/>
                </a:rPr>
                <a:t>Caretakers</a:t>
              </a:r>
            </a:p>
          </p:txBody>
        </p:sp>
      </p:grpSp>
      <p:sp>
        <p:nvSpPr>
          <p:cNvPr id="18" name="テキスト ボックス 17"/>
          <p:cNvSpPr txBox="1"/>
          <p:nvPr/>
        </p:nvSpPr>
        <p:spPr>
          <a:xfrm>
            <a:off x="6588223" y="2385897"/>
            <a:ext cx="1697902" cy="400110"/>
          </a:xfrm>
          <a:prstGeom prst="rect">
            <a:avLst/>
          </a:prstGeom>
          <a:noFill/>
        </p:spPr>
        <p:txBody>
          <a:bodyPr wrap="none" rtlCol="0">
            <a:spAutoFit/>
          </a:bodyPr>
          <a:lstStyle/>
          <a:p>
            <a:r>
              <a:rPr lang="en-US" altLang="ja-JP" sz="2000" b="1" dirty="0" err="1" smtClean="0">
                <a:latin typeface="ヒラギノ角ゴ Pro W6"/>
                <a:ea typeface="ヒラギノ角ゴ Pro W6"/>
                <a:cs typeface="ヒラギノ角ゴ Pro W6"/>
              </a:rPr>
              <a:t>AppServer</a:t>
            </a:r>
            <a:endParaRPr kumimoji="1" lang="ja-JP" altLang="en-US" sz="2000" b="1" dirty="0">
              <a:latin typeface="ヒラギノ角ゴ Pro W6"/>
              <a:ea typeface="ヒラギノ角ゴ Pro W6"/>
              <a:cs typeface="ヒラギノ角ゴ Pro W6"/>
            </a:endParaRPr>
          </a:p>
        </p:txBody>
      </p:sp>
      <p:grpSp>
        <p:nvGrpSpPr>
          <p:cNvPr id="10" name="グループ化 72"/>
          <p:cNvGrpSpPr/>
          <p:nvPr/>
        </p:nvGrpSpPr>
        <p:grpSpPr>
          <a:xfrm>
            <a:off x="6460520" y="4077072"/>
            <a:ext cx="1639872" cy="2314207"/>
            <a:chOff x="4846688" y="4898354"/>
            <a:chExt cx="1225750" cy="1711188"/>
          </a:xfrm>
        </p:grpSpPr>
        <p:sp>
          <p:nvSpPr>
            <p:cNvPr id="36" name="正方形/長方形 35"/>
            <p:cNvSpPr/>
            <p:nvPr/>
          </p:nvSpPr>
          <p:spPr>
            <a:xfrm>
              <a:off x="4846688" y="4898354"/>
              <a:ext cx="1225750" cy="1543894"/>
            </a:xfrm>
            <a:prstGeom prst="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285750" indent="-285750" algn="ctr">
                <a:buFont typeface="Arial"/>
                <a:buChar char="•"/>
              </a:pPr>
              <a:endParaRPr kumimoji="1" lang="ja-JP" altLang="en-US" dirty="0">
                <a:solidFill>
                  <a:schemeClr val="tx1"/>
                </a:solidFill>
              </a:endParaRPr>
            </a:p>
          </p:txBody>
        </p:sp>
        <p:sp>
          <p:nvSpPr>
            <p:cNvPr id="38" name="テキスト ボックス 37"/>
            <p:cNvSpPr txBox="1"/>
            <p:nvPr/>
          </p:nvSpPr>
          <p:spPr>
            <a:xfrm>
              <a:off x="5063296" y="6176226"/>
              <a:ext cx="847671" cy="433316"/>
            </a:xfrm>
            <a:prstGeom prst="rect">
              <a:avLst/>
            </a:prstGeom>
            <a:noFill/>
          </p:spPr>
          <p:txBody>
            <a:bodyPr wrap="none" rtlCol="0">
              <a:spAutoFit/>
            </a:bodyPr>
            <a:lstStyle/>
            <a:p>
              <a:r>
                <a:rPr kumimoji="1" lang="en-US" altLang="ja-JP" sz="2000" b="1" dirty="0" smtClean="0">
                  <a:latin typeface="ヒラギノ角ゴ Pro W6"/>
                  <a:ea typeface="ヒラギノ角ゴ Pro W6"/>
                  <a:cs typeface="ヒラギノ角ゴ Pro W6"/>
                </a:rPr>
                <a:t>Robot</a:t>
              </a:r>
              <a:endParaRPr kumimoji="1" lang="ja-JP" altLang="en-US" sz="2000" b="1" dirty="0">
                <a:latin typeface="ヒラギノ角ゴ Pro W6"/>
                <a:ea typeface="ヒラギノ角ゴ Pro W6"/>
                <a:cs typeface="ヒラギノ角ゴ Pro W6"/>
              </a:endParaRPr>
            </a:p>
          </p:txBody>
        </p:sp>
      </p:grpSp>
      <p:cxnSp>
        <p:nvCxnSpPr>
          <p:cNvPr id="20" name="直線矢印コネクタ 9"/>
          <p:cNvCxnSpPr/>
          <p:nvPr/>
        </p:nvCxnSpPr>
        <p:spPr>
          <a:xfrm flipV="1">
            <a:off x="2072131" y="1551739"/>
            <a:ext cx="4516092" cy="377"/>
          </a:xfrm>
          <a:prstGeom prst="straightConnector1">
            <a:avLst/>
          </a:prstGeom>
          <a:ln w="57150">
            <a:solidFill>
              <a:schemeClr val="accent6"/>
            </a:solidFill>
            <a:tailEnd type="arrow"/>
          </a:ln>
        </p:spPr>
        <p:style>
          <a:lnRef idx="1">
            <a:schemeClr val="accent2"/>
          </a:lnRef>
          <a:fillRef idx="0">
            <a:schemeClr val="accent2"/>
          </a:fillRef>
          <a:effectRef idx="0">
            <a:schemeClr val="accent2"/>
          </a:effectRef>
          <a:fontRef idx="minor">
            <a:schemeClr val="tx1"/>
          </a:fontRef>
        </p:style>
      </p:cxnSp>
      <p:sp>
        <p:nvSpPr>
          <p:cNvPr id="22" name="テキスト ボックス 21"/>
          <p:cNvSpPr txBox="1"/>
          <p:nvPr/>
        </p:nvSpPr>
        <p:spPr>
          <a:xfrm>
            <a:off x="1907705" y="1196752"/>
            <a:ext cx="2339101" cy="369332"/>
          </a:xfrm>
          <a:prstGeom prst="rect">
            <a:avLst/>
          </a:prstGeom>
          <a:noFill/>
        </p:spPr>
        <p:txBody>
          <a:bodyPr wrap="none" rtlCol="0">
            <a:spAutoFit/>
          </a:bodyPr>
          <a:lstStyle/>
          <a:p>
            <a:r>
              <a:rPr lang="en-US" altLang="ja-JP" dirty="0" smtClean="0">
                <a:latin typeface="ヒラギノ角ゴ Pro W3"/>
                <a:ea typeface="ヒラギノ角ゴ Pro W3"/>
                <a:cs typeface="ヒラギノ角ゴ Pro W3"/>
              </a:rPr>
              <a:t>1. Sending Mission</a:t>
            </a:r>
            <a:endParaRPr kumimoji="1" lang="en-US" altLang="ja-JP" dirty="0" smtClean="0">
              <a:latin typeface="ヒラギノ角ゴ Pro W3"/>
              <a:ea typeface="ヒラギノ角ゴ Pro W3"/>
              <a:cs typeface="ヒラギノ角ゴ Pro W3"/>
            </a:endParaRPr>
          </a:p>
        </p:txBody>
      </p:sp>
      <p:cxnSp>
        <p:nvCxnSpPr>
          <p:cNvPr id="23" name="直線矢印コネクタ 12"/>
          <p:cNvCxnSpPr/>
          <p:nvPr/>
        </p:nvCxnSpPr>
        <p:spPr>
          <a:xfrm flipH="1">
            <a:off x="6588223" y="2780928"/>
            <a:ext cx="1" cy="1296144"/>
          </a:xfrm>
          <a:prstGeom prst="straightConnector1">
            <a:avLst/>
          </a:prstGeom>
          <a:ln w="57150">
            <a:solidFill>
              <a:schemeClr val="accent6"/>
            </a:solidFill>
            <a:tailEnd type="arrow"/>
          </a:ln>
        </p:spPr>
        <p:style>
          <a:lnRef idx="1">
            <a:schemeClr val="accent2"/>
          </a:lnRef>
          <a:fillRef idx="0">
            <a:schemeClr val="accent2"/>
          </a:fillRef>
          <a:effectRef idx="0">
            <a:schemeClr val="accent2"/>
          </a:effectRef>
          <a:fontRef idx="minor">
            <a:schemeClr val="tx1"/>
          </a:fontRef>
        </p:style>
      </p:cxnSp>
      <p:cxnSp>
        <p:nvCxnSpPr>
          <p:cNvPr id="26" name="直線矢印コネクタ 25"/>
          <p:cNvCxnSpPr>
            <a:stCxn id="42" idx="0"/>
            <a:endCxn id="42" idx="1"/>
          </p:cNvCxnSpPr>
          <p:nvPr/>
        </p:nvCxnSpPr>
        <p:spPr>
          <a:xfrm rot="16200000" flipH="1" flipV="1">
            <a:off x="895871" y="4627200"/>
            <a:ext cx="684162" cy="592015"/>
          </a:xfrm>
          <a:prstGeom prst="curvedConnector4">
            <a:avLst>
              <a:gd name="adj1" fmla="val -33413"/>
              <a:gd name="adj2" fmla="val 215228"/>
            </a:avLst>
          </a:prstGeom>
          <a:ln w="57150">
            <a:solidFill>
              <a:schemeClr val="accent6"/>
            </a:solidFill>
            <a:tailEnd type="arrow"/>
          </a:ln>
        </p:spPr>
        <p:style>
          <a:lnRef idx="1">
            <a:schemeClr val="accent2"/>
          </a:lnRef>
          <a:fillRef idx="0">
            <a:schemeClr val="accent2"/>
          </a:fillRef>
          <a:effectRef idx="0">
            <a:schemeClr val="accent2"/>
          </a:effectRef>
          <a:fontRef idx="minor">
            <a:schemeClr val="tx1"/>
          </a:fontRef>
        </p:style>
      </p:cxnSp>
      <p:cxnSp>
        <p:nvCxnSpPr>
          <p:cNvPr id="27" name="直線矢印コネクタ 26"/>
          <p:cNvCxnSpPr/>
          <p:nvPr/>
        </p:nvCxnSpPr>
        <p:spPr>
          <a:xfrm flipH="1" flipV="1">
            <a:off x="2267744" y="5061483"/>
            <a:ext cx="3997386" cy="17912"/>
          </a:xfrm>
          <a:prstGeom prst="straightConnector1">
            <a:avLst/>
          </a:prstGeom>
          <a:ln w="57150">
            <a:solidFill>
              <a:schemeClr val="accent6"/>
            </a:solidFill>
            <a:tailEnd type="arrow"/>
          </a:ln>
        </p:spPr>
        <p:style>
          <a:lnRef idx="1">
            <a:schemeClr val="accent2"/>
          </a:lnRef>
          <a:fillRef idx="0">
            <a:schemeClr val="accent2"/>
          </a:fillRef>
          <a:effectRef idx="0">
            <a:schemeClr val="accent2"/>
          </a:effectRef>
          <a:fontRef idx="minor">
            <a:schemeClr val="tx1"/>
          </a:fontRef>
        </p:style>
      </p:cxnSp>
      <p:sp>
        <p:nvSpPr>
          <p:cNvPr id="28" name="テキスト ボックス 27"/>
          <p:cNvSpPr txBox="1"/>
          <p:nvPr/>
        </p:nvSpPr>
        <p:spPr>
          <a:xfrm>
            <a:off x="-23440" y="3861048"/>
            <a:ext cx="2113079" cy="369332"/>
          </a:xfrm>
          <a:prstGeom prst="rect">
            <a:avLst/>
          </a:prstGeom>
          <a:noFill/>
        </p:spPr>
        <p:txBody>
          <a:bodyPr wrap="none" rtlCol="0">
            <a:spAutoFit/>
          </a:bodyPr>
          <a:lstStyle/>
          <a:p>
            <a:r>
              <a:rPr lang="en-US" altLang="ja-JP" dirty="0">
                <a:latin typeface="ヒラギノ角ゴ Pro W3"/>
                <a:ea typeface="ヒラギノ角ゴ Pro W3"/>
                <a:cs typeface="ヒラギノ角ゴ Pro W3"/>
              </a:rPr>
              <a:t>4</a:t>
            </a:r>
            <a:r>
              <a:rPr kumimoji="1" lang="en-US" altLang="ja-JP" dirty="0" smtClean="0">
                <a:latin typeface="ヒラギノ角ゴ Pro W3"/>
                <a:ea typeface="ヒラギノ角ゴ Pro W3"/>
                <a:cs typeface="ヒラギノ角ゴ Pro W3"/>
              </a:rPr>
              <a:t>. Complete </a:t>
            </a:r>
            <a:r>
              <a:rPr lang="en-US" altLang="ja-JP" dirty="0">
                <a:latin typeface="ヒラギノ角ゴ Pro W3"/>
                <a:ea typeface="ヒラギノ角ゴ Pro W3"/>
                <a:cs typeface="ヒラギノ角ゴ Pro W3"/>
              </a:rPr>
              <a:t>m</a:t>
            </a:r>
            <a:r>
              <a:rPr lang="en-US" altLang="ja-JP" dirty="0" smtClean="0">
                <a:latin typeface="ヒラギノ角ゴ Pro W3"/>
                <a:ea typeface="ヒラギノ角ゴ Pro W3"/>
                <a:cs typeface="ヒラギノ角ゴ Pro W3"/>
              </a:rPr>
              <a:t>ission</a:t>
            </a:r>
          </a:p>
        </p:txBody>
      </p:sp>
      <p:cxnSp>
        <p:nvCxnSpPr>
          <p:cNvPr id="29" name="直線矢印コネクタ 28"/>
          <p:cNvCxnSpPr/>
          <p:nvPr/>
        </p:nvCxnSpPr>
        <p:spPr>
          <a:xfrm>
            <a:off x="7951765" y="2924944"/>
            <a:ext cx="0" cy="1120770"/>
          </a:xfrm>
          <a:prstGeom prst="straightConnector1">
            <a:avLst/>
          </a:prstGeom>
          <a:ln w="57150">
            <a:solidFill>
              <a:schemeClr val="accent6"/>
            </a:solidFill>
            <a:tailEnd type="arrow"/>
          </a:ln>
        </p:spPr>
        <p:style>
          <a:lnRef idx="1">
            <a:schemeClr val="accent2"/>
          </a:lnRef>
          <a:fillRef idx="0">
            <a:schemeClr val="accent2"/>
          </a:fillRef>
          <a:effectRef idx="0">
            <a:schemeClr val="accent2"/>
          </a:effectRef>
          <a:fontRef idx="minor">
            <a:schemeClr val="tx1"/>
          </a:fontRef>
        </p:style>
      </p:cxnSp>
      <p:sp>
        <p:nvSpPr>
          <p:cNvPr id="31" name="テキスト ボックス 30"/>
          <p:cNvSpPr txBox="1"/>
          <p:nvPr/>
        </p:nvSpPr>
        <p:spPr>
          <a:xfrm>
            <a:off x="1956849" y="2195572"/>
            <a:ext cx="3329758" cy="369332"/>
          </a:xfrm>
          <a:prstGeom prst="rect">
            <a:avLst/>
          </a:prstGeom>
          <a:noFill/>
        </p:spPr>
        <p:txBody>
          <a:bodyPr wrap="none" rtlCol="0">
            <a:spAutoFit/>
          </a:bodyPr>
          <a:lstStyle/>
          <a:p>
            <a:r>
              <a:rPr lang="en-US" altLang="ja-JP" dirty="0" smtClean="0">
                <a:latin typeface="ヒラギノ角ゴ Pro W3"/>
                <a:ea typeface="ヒラギノ角ゴ Pro W3"/>
                <a:cs typeface="ヒラギノ角ゴ Pro W3"/>
              </a:rPr>
              <a:t>5. Closing Mission and get points</a:t>
            </a:r>
            <a:endParaRPr kumimoji="1" lang="en-US" altLang="ja-JP" dirty="0" smtClean="0">
              <a:latin typeface="ヒラギノ角ゴ Pro W3"/>
              <a:ea typeface="ヒラギノ角ゴ Pro W3"/>
              <a:cs typeface="ヒラギノ角ゴ Pro W3"/>
            </a:endParaRPr>
          </a:p>
        </p:txBody>
      </p:sp>
      <p:sp>
        <p:nvSpPr>
          <p:cNvPr id="32" name="テキスト ボックス 31"/>
          <p:cNvSpPr txBox="1"/>
          <p:nvPr/>
        </p:nvSpPr>
        <p:spPr>
          <a:xfrm>
            <a:off x="5666575" y="3347700"/>
            <a:ext cx="2063871" cy="369332"/>
          </a:xfrm>
          <a:prstGeom prst="rect">
            <a:avLst/>
          </a:prstGeom>
          <a:noFill/>
        </p:spPr>
        <p:txBody>
          <a:bodyPr wrap="none" rtlCol="0">
            <a:spAutoFit/>
          </a:bodyPr>
          <a:lstStyle/>
          <a:p>
            <a:r>
              <a:rPr lang="en-US" altLang="ja-JP" dirty="0" smtClean="0">
                <a:latin typeface="ヒラギノ角ゴ Pro W3"/>
                <a:ea typeface="ヒラギノ角ゴ Pro W3"/>
                <a:cs typeface="ヒラギノ角ゴ Pro W3"/>
              </a:rPr>
              <a:t>2. Send  mission</a:t>
            </a:r>
            <a:endParaRPr kumimoji="1" lang="en-US" altLang="ja-JP" dirty="0" smtClean="0">
              <a:latin typeface="ヒラギノ角ゴ Pro W3"/>
              <a:ea typeface="ヒラギノ角ゴ Pro W3"/>
              <a:cs typeface="ヒラギノ角ゴ Pro W3"/>
            </a:endParaRPr>
          </a:p>
        </p:txBody>
      </p:sp>
      <p:sp>
        <p:nvSpPr>
          <p:cNvPr id="33" name="テキスト ボックス 32"/>
          <p:cNvSpPr txBox="1"/>
          <p:nvPr/>
        </p:nvSpPr>
        <p:spPr>
          <a:xfrm>
            <a:off x="3491880" y="4692151"/>
            <a:ext cx="1912703" cy="369332"/>
          </a:xfrm>
          <a:prstGeom prst="rect">
            <a:avLst/>
          </a:prstGeom>
          <a:noFill/>
        </p:spPr>
        <p:txBody>
          <a:bodyPr wrap="none" rtlCol="0">
            <a:spAutoFit/>
          </a:bodyPr>
          <a:lstStyle/>
          <a:p>
            <a:r>
              <a:rPr lang="en-US" altLang="ja-JP" dirty="0" smtClean="0">
                <a:latin typeface="ヒラギノ角ゴ Pro W3"/>
                <a:ea typeface="ヒラギノ角ゴ Pro W3"/>
                <a:cs typeface="ヒラギノ角ゴ Pro W3"/>
              </a:rPr>
              <a:t>3-1. </a:t>
            </a:r>
            <a:r>
              <a:rPr lang="en-US" altLang="ja-JP" dirty="0">
                <a:latin typeface="ヒラギノ角ゴ Pro W3"/>
                <a:ea typeface="ヒラギノ角ゴ Pro W3"/>
                <a:cs typeface="ヒラギノ角ゴ Pro W3"/>
              </a:rPr>
              <a:t>Send </a:t>
            </a:r>
            <a:r>
              <a:rPr lang="en-US" altLang="ja-JP" dirty="0" smtClean="0">
                <a:latin typeface="ヒラギノ角ゴ Pro W3"/>
                <a:ea typeface="ヒラギノ角ゴ Pro W3"/>
                <a:cs typeface="ヒラギノ角ゴ Pro W3"/>
              </a:rPr>
              <a:t>mission</a:t>
            </a:r>
            <a:endParaRPr lang="en-US" altLang="ja-JP" dirty="0">
              <a:latin typeface="ヒラギノ角ゴ Pro W3"/>
              <a:ea typeface="ヒラギノ角ゴ Pro W3"/>
              <a:cs typeface="ヒラギノ角ゴ Pro W3"/>
            </a:endParaRPr>
          </a:p>
        </p:txBody>
      </p:sp>
      <p:cxnSp>
        <p:nvCxnSpPr>
          <p:cNvPr id="34" name="直線矢印コネクタ 33"/>
          <p:cNvCxnSpPr/>
          <p:nvPr/>
        </p:nvCxnSpPr>
        <p:spPr>
          <a:xfrm>
            <a:off x="2339752" y="5637547"/>
            <a:ext cx="4009008" cy="23701"/>
          </a:xfrm>
          <a:prstGeom prst="straightConnector1">
            <a:avLst/>
          </a:prstGeom>
          <a:ln w="57150">
            <a:solidFill>
              <a:schemeClr val="accent6"/>
            </a:solidFill>
            <a:tailEnd type="arrow"/>
          </a:ln>
        </p:spPr>
        <p:style>
          <a:lnRef idx="1">
            <a:schemeClr val="accent2"/>
          </a:lnRef>
          <a:fillRef idx="0">
            <a:schemeClr val="accent2"/>
          </a:fillRef>
          <a:effectRef idx="0">
            <a:schemeClr val="accent2"/>
          </a:effectRef>
          <a:fontRef idx="minor">
            <a:schemeClr val="tx1"/>
          </a:fontRef>
        </p:style>
      </p:cxnSp>
      <p:sp>
        <p:nvSpPr>
          <p:cNvPr id="35" name="テキスト ボックス 34"/>
          <p:cNvSpPr txBox="1"/>
          <p:nvPr/>
        </p:nvSpPr>
        <p:spPr>
          <a:xfrm>
            <a:off x="3347864" y="5277507"/>
            <a:ext cx="2374368" cy="369332"/>
          </a:xfrm>
          <a:prstGeom prst="rect">
            <a:avLst/>
          </a:prstGeom>
          <a:noFill/>
        </p:spPr>
        <p:txBody>
          <a:bodyPr wrap="none" rtlCol="0">
            <a:spAutoFit/>
          </a:bodyPr>
          <a:lstStyle/>
          <a:p>
            <a:r>
              <a:rPr lang="en-US" altLang="ja-JP" b="1" dirty="0" smtClean="0">
                <a:latin typeface="ヒラギノ角ゴ Pro W3"/>
                <a:ea typeface="ヒラギノ角ゴ Pro W3"/>
                <a:cs typeface="ヒラギノ角ゴ Pro W3"/>
              </a:rPr>
              <a:t> </a:t>
            </a:r>
            <a:r>
              <a:rPr lang="en-US" altLang="ja-JP" dirty="0" smtClean="0">
                <a:latin typeface="ヒラギノ角ゴ Pro W3"/>
                <a:ea typeface="ヒラギノ角ゴ Pro W3"/>
                <a:cs typeface="ヒラギノ角ゴ Pro W3"/>
              </a:rPr>
              <a:t>3-2. Checking mission</a:t>
            </a:r>
            <a:endParaRPr kumimoji="1" lang="en-US" altLang="ja-JP" dirty="0" smtClean="0">
              <a:latin typeface="ヒラギノ角ゴ Pro W3"/>
              <a:ea typeface="ヒラギノ角ゴ Pro W3"/>
              <a:cs typeface="ヒラギノ角ゴ Pro W3"/>
            </a:endParaRPr>
          </a:p>
        </p:txBody>
      </p:sp>
      <p:pic>
        <p:nvPicPr>
          <p:cNvPr id="14" name="図 13" descr="C:\Users\Kaoru\AppData\Local\Microsoft\Windows\Temporary Internet Files\Content.IE5\AEK8GJ0E\MC900434845[1].png"/>
          <p:cNvPicPr/>
          <p:nvPr/>
        </p:nvPicPr>
        <p:blipFill>
          <a:blip r:embed="rId6" cstate="print"/>
          <a:srcRect/>
          <a:stretch>
            <a:fillRect/>
          </a:stretch>
        </p:blipFill>
        <p:spPr bwMode="auto">
          <a:xfrm>
            <a:off x="6733103" y="1185715"/>
            <a:ext cx="1079256" cy="1190495"/>
          </a:xfrm>
          <a:prstGeom prst="rect">
            <a:avLst/>
          </a:prstGeom>
          <a:noFill/>
          <a:ln w="9525">
            <a:noFill/>
            <a:miter lim="800000"/>
            <a:headEnd/>
            <a:tailEnd/>
          </a:ln>
        </p:spPr>
      </p:pic>
      <p:sp>
        <p:nvSpPr>
          <p:cNvPr id="11" name="テキスト ボックス 10"/>
          <p:cNvSpPr txBox="1"/>
          <p:nvPr/>
        </p:nvSpPr>
        <p:spPr>
          <a:xfrm>
            <a:off x="6804248" y="6309320"/>
            <a:ext cx="934871" cy="400110"/>
          </a:xfrm>
          <a:prstGeom prst="rect">
            <a:avLst/>
          </a:prstGeom>
          <a:solidFill>
            <a:schemeClr val="bg1"/>
          </a:solidFill>
        </p:spPr>
        <p:txBody>
          <a:bodyPr wrap="none" rtlCol="0">
            <a:spAutoFit/>
          </a:bodyPr>
          <a:lstStyle/>
          <a:p>
            <a:r>
              <a:rPr kumimoji="1" lang="en-US" altLang="ja-JP" sz="2000" b="1" dirty="0" smtClean="0">
                <a:solidFill>
                  <a:srgbClr val="7030A0"/>
                </a:solidFill>
                <a:latin typeface="ヒラギノ角ゴ Pro W6"/>
              </a:rPr>
              <a:t>RSNP</a:t>
            </a:r>
            <a:endParaRPr kumimoji="1" lang="ja-JP" altLang="en-US" sz="2000" b="1" dirty="0">
              <a:solidFill>
                <a:srgbClr val="7030A0"/>
              </a:solidFill>
              <a:latin typeface="ヒラギノ角ゴ Pro W6"/>
            </a:endParaRPr>
          </a:p>
        </p:txBody>
      </p:sp>
      <p:sp>
        <p:nvSpPr>
          <p:cNvPr id="51" name="テキスト ボックス 50"/>
          <p:cNvSpPr txBox="1"/>
          <p:nvPr/>
        </p:nvSpPr>
        <p:spPr>
          <a:xfrm>
            <a:off x="6948264" y="2924944"/>
            <a:ext cx="1781257" cy="369332"/>
          </a:xfrm>
          <a:prstGeom prst="rect">
            <a:avLst/>
          </a:prstGeom>
          <a:noFill/>
        </p:spPr>
        <p:txBody>
          <a:bodyPr wrap="none" rtlCol="0">
            <a:spAutoFit/>
          </a:bodyPr>
          <a:lstStyle/>
          <a:p>
            <a:r>
              <a:rPr lang="en-US" altLang="ja-JP" dirty="0" smtClean="0">
                <a:latin typeface="ヒラギノ角ゴ Pro W3"/>
                <a:ea typeface="ヒラギノ角ゴ Pro W3"/>
                <a:cs typeface="ヒラギノ角ゴ Pro W3"/>
              </a:rPr>
              <a:t>6-2. Add feature</a:t>
            </a:r>
          </a:p>
        </p:txBody>
      </p:sp>
      <p:cxnSp>
        <p:nvCxnSpPr>
          <p:cNvPr id="44" name="直線矢印コネクタ 9"/>
          <p:cNvCxnSpPr/>
          <p:nvPr/>
        </p:nvCxnSpPr>
        <p:spPr>
          <a:xfrm flipV="1">
            <a:off x="1902293" y="2493757"/>
            <a:ext cx="4703438" cy="1871347"/>
          </a:xfrm>
          <a:prstGeom prst="straightConnector1">
            <a:avLst/>
          </a:prstGeom>
          <a:ln w="57150">
            <a:solidFill>
              <a:schemeClr val="accent6"/>
            </a:solidFill>
            <a:tailEnd type="arrow"/>
          </a:ln>
        </p:spPr>
        <p:style>
          <a:lnRef idx="1">
            <a:schemeClr val="accent2"/>
          </a:lnRef>
          <a:fillRef idx="0">
            <a:schemeClr val="accent2"/>
          </a:fillRef>
          <a:effectRef idx="0">
            <a:schemeClr val="accent2"/>
          </a:effectRef>
          <a:fontRef idx="minor">
            <a:schemeClr val="tx1"/>
          </a:fontRef>
        </p:style>
      </p:cxnSp>
      <p:sp>
        <p:nvSpPr>
          <p:cNvPr id="45" name="テキスト ボックス 44"/>
          <p:cNvSpPr txBox="1"/>
          <p:nvPr/>
        </p:nvSpPr>
        <p:spPr>
          <a:xfrm>
            <a:off x="2798897" y="3491716"/>
            <a:ext cx="1781257" cy="369332"/>
          </a:xfrm>
          <a:prstGeom prst="rect">
            <a:avLst/>
          </a:prstGeom>
          <a:noFill/>
        </p:spPr>
        <p:txBody>
          <a:bodyPr wrap="none" rtlCol="0">
            <a:spAutoFit/>
          </a:bodyPr>
          <a:lstStyle/>
          <a:p>
            <a:r>
              <a:rPr lang="en-US" altLang="ja-JP" dirty="0" smtClean="0">
                <a:latin typeface="ヒラギノ角ゴ Pro W3"/>
                <a:ea typeface="ヒラギノ角ゴ Pro W3"/>
                <a:cs typeface="ヒラギノ角ゴ Pro W3"/>
              </a:rPr>
              <a:t>6-1. Buy feature</a:t>
            </a:r>
          </a:p>
        </p:txBody>
      </p:sp>
      <p:sp>
        <p:nvSpPr>
          <p:cNvPr id="3" name="スライド番号プレースホルダー 2"/>
          <p:cNvSpPr>
            <a:spLocks noGrp="1"/>
          </p:cNvSpPr>
          <p:nvPr>
            <p:ph type="sldNum" sz="quarter" idx="12"/>
          </p:nvPr>
        </p:nvSpPr>
        <p:spPr/>
        <p:txBody>
          <a:bodyPr/>
          <a:lstStyle/>
          <a:p>
            <a:fld id="{67D5820C-3AAE-4153-9A7D-6D1F946C5B12}" type="slidenum">
              <a:rPr kumimoji="1" lang="ja-JP" altLang="en-US" smtClean="0"/>
              <a:pPr/>
              <a:t>10</a:t>
            </a:fld>
            <a:endParaRPr kumimoji="1" lang="ja-JP" altLang="en-US"/>
          </a:p>
        </p:txBody>
      </p:sp>
      <p:pic>
        <p:nvPicPr>
          <p:cNvPr id="46" name="Picture 2" descr="C:\Users\kawayama\Downloads\IMG_0374.JPG"/>
          <p:cNvPicPr>
            <a:picLocks noChangeAspect="1" noChangeArrowheads="1"/>
          </p:cNvPicPr>
          <p:nvPr/>
        </p:nvPicPr>
        <p:blipFill>
          <a:blip r:embed="rId7" cstate="screen">
            <a:extLst>
              <a:ext uri="{28A0092B-C50C-407E-A947-70E740481C1C}">
                <a14:useLocalDpi xmlns:a14="http://schemas.microsoft.com/office/drawing/2010/main"/>
              </a:ext>
            </a:extLst>
          </a:blip>
          <a:srcRect/>
          <a:stretch>
            <a:fillRect/>
          </a:stretch>
        </p:blipFill>
        <p:spPr bwMode="auto">
          <a:xfrm rot="5400000">
            <a:off x="6528200" y="4445351"/>
            <a:ext cx="1489422" cy="111706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2060848"/>
            <a:ext cx="9134535" cy="2800767"/>
          </a:xfrm>
          <a:prstGeom prst="rect">
            <a:avLst/>
          </a:prstGeom>
          <a:noFill/>
        </p:spPr>
        <p:txBody>
          <a:bodyPr wrap="square" rtlCol="0">
            <a:spAutoFit/>
          </a:bodyPr>
          <a:lstStyle/>
          <a:p>
            <a:pPr algn="ctr"/>
            <a:r>
              <a:rPr kumimoji="1" lang="en-US" altLang="ja-JP" sz="8800" dirty="0" smtClean="0"/>
              <a:t>Demonstration</a:t>
            </a:r>
            <a:r>
              <a:rPr kumimoji="1" lang="ja-JP" altLang="en-US" sz="8800" dirty="0" smtClean="0"/>
              <a:t>　</a:t>
            </a:r>
            <a:r>
              <a:rPr kumimoji="1" lang="en-US" altLang="ja-JP" sz="8800" dirty="0" smtClean="0"/>
              <a:t>video</a:t>
            </a:r>
          </a:p>
        </p:txBody>
      </p:sp>
      <p:sp>
        <p:nvSpPr>
          <p:cNvPr id="2" name="スライド番号プレースホルダー 1"/>
          <p:cNvSpPr>
            <a:spLocks noGrp="1"/>
          </p:cNvSpPr>
          <p:nvPr>
            <p:ph type="sldNum" sz="quarter" idx="12"/>
          </p:nvPr>
        </p:nvSpPr>
        <p:spPr/>
        <p:txBody>
          <a:bodyPr/>
          <a:lstStyle/>
          <a:p>
            <a:fld id="{67D5820C-3AAE-4153-9A7D-6D1F946C5B12}" type="slidenum">
              <a:rPr kumimoji="1" lang="ja-JP" altLang="en-US" smtClean="0"/>
              <a:pPr/>
              <a:t>11</a:t>
            </a:fld>
            <a:endParaRPr kumimoji="1" lang="ja-JP" altLang="en-US"/>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15889" y="1916832"/>
            <a:ext cx="9134535" cy="2800767"/>
          </a:xfrm>
          <a:prstGeom prst="rect">
            <a:avLst/>
          </a:prstGeom>
          <a:noFill/>
        </p:spPr>
        <p:txBody>
          <a:bodyPr wrap="square" rtlCol="0">
            <a:spAutoFit/>
          </a:bodyPr>
          <a:lstStyle/>
          <a:p>
            <a:pPr algn="ctr"/>
            <a:r>
              <a:rPr kumimoji="1" lang="en-US" altLang="ja-JP" sz="8800" dirty="0" smtClean="0"/>
              <a:t>Demonstration</a:t>
            </a:r>
            <a:endParaRPr lang="en-US" altLang="ja-JP" sz="8800" dirty="0"/>
          </a:p>
          <a:p>
            <a:pPr algn="ctr"/>
            <a:r>
              <a:rPr kumimoji="1" lang="en-US" altLang="ja-JP" sz="8800" dirty="0" smtClean="0"/>
              <a:t>by </a:t>
            </a:r>
            <a:r>
              <a:rPr lang="en-US" altLang="ja-JP" sz="8800" dirty="0"/>
              <a:t>BN</a:t>
            </a:r>
            <a:r>
              <a:rPr kumimoji="1" lang="en-US" altLang="ja-JP" sz="8800" dirty="0" smtClean="0"/>
              <a:t> team</a:t>
            </a:r>
          </a:p>
        </p:txBody>
      </p:sp>
      <p:sp>
        <p:nvSpPr>
          <p:cNvPr id="2" name="スライド番号プレースホルダー 1"/>
          <p:cNvSpPr>
            <a:spLocks noGrp="1"/>
          </p:cNvSpPr>
          <p:nvPr>
            <p:ph type="sldNum" sz="quarter" idx="12"/>
          </p:nvPr>
        </p:nvSpPr>
        <p:spPr/>
        <p:txBody>
          <a:bodyPr/>
          <a:lstStyle/>
          <a:p>
            <a:fld id="{67D5820C-3AAE-4153-9A7D-6D1F946C5B12}" type="slidenum">
              <a:rPr kumimoji="1" lang="ja-JP" altLang="en-US" smtClean="0"/>
              <a:pPr/>
              <a:t>12</a:t>
            </a:fld>
            <a:endParaRPr kumimoji="1" lang="ja-JP" altLang="en-US"/>
          </a:p>
        </p:txBody>
      </p:sp>
    </p:spTree>
    <p:extLst>
      <p:ext uri="{BB962C8B-B14F-4D97-AF65-F5344CB8AC3E}">
        <p14:creationId xmlns:p14="http://schemas.microsoft.com/office/powerpoint/2010/main" val="4215422436"/>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778098"/>
          </a:xfrm>
        </p:spPr>
        <p:txBody>
          <a:bodyPr/>
          <a:lstStyle/>
          <a:p>
            <a:r>
              <a:rPr kumimoji="1" lang="en-US" altLang="ja-JP" dirty="0" smtClean="0"/>
              <a:t>What we have learned</a:t>
            </a:r>
            <a:endParaRPr kumimoji="1" lang="ja-JP" altLang="en-US" dirty="0"/>
          </a:p>
        </p:txBody>
      </p:sp>
      <p:sp>
        <p:nvSpPr>
          <p:cNvPr id="3" name="コンテンツ プレースホルダー 2"/>
          <p:cNvSpPr>
            <a:spLocks noGrp="1"/>
          </p:cNvSpPr>
          <p:nvPr>
            <p:ph idx="1"/>
          </p:nvPr>
        </p:nvSpPr>
        <p:spPr>
          <a:xfrm>
            <a:off x="457200" y="1196752"/>
            <a:ext cx="8229600" cy="4929411"/>
          </a:xfrm>
        </p:spPr>
        <p:txBody>
          <a:bodyPr>
            <a:normAutofit/>
          </a:bodyPr>
          <a:lstStyle/>
          <a:p>
            <a:r>
              <a:rPr lang="en-US" altLang="ja-JP" dirty="0" smtClean="0"/>
              <a:t>There were many situation that we had not predicted.</a:t>
            </a:r>
          </a:p>
          <a:p>
            <a:pPr lvl="1"/>
            <a:r>
              <a:rPr lang="en-US" altLang="ja-JP" dirty="0" smtClean="0"/>
              <a:t>Ability to deal with such a situation</a:t>
            </a:r>
          </a:p>
          <a:p>
            <a:pPr lvl="1"/>
            <a:r>
              <a:rPr lang="en-US" altLang="ja-JP" dirty="0"/>
              <a:t>Ability to think/give/carry out suggestions</a:t>
            </a:r>
            <a:endParaRPr kumimoji="1" lang="en-US" altLang="ja-JP" dirty="0" smtClean="0"/>
          </a:p>
          <a:p>
            <a:pPr lvl="1"/>
            <a:r>
              <a:rPr lang="en-US" altLang="ja-JP" dirty="0" smtClean="0"/>
              <a:t>Ability to make project state/progress clear and visible</a:t>
            </a:r>
            <a:endParaRPr kumimoji="1" lang="en-US" altLang="ja-JP" dirty="0" smtClean="0"/>
          </a:p>
          <a:p>
            <a:r>
              <a:rPr lang="en-US" altLang="ja-JP" dirty="0" smtClean="0"/>
              <a:t>Communication </a:t>
            </a:r>
            <a:r>
              <a:rPr lang="en-US" altLang="ja-JP" dirty="0"/>
              <a:t>skill in </a:t>
            </a:r>
            <a:r>
              <a:rPr lang="en-US" altLang="ja-JP" dirty="0" smtClean="0"/>
              <a:t>English</a:t>
            </a:r>
          </a:p>
          <a:p>
            <a:r>
              <a:rPr lang="en-US" altLang="ja-JP" dirty="0" smtClean="0"/>
              <a:t>Collaboration skill with team</a:t>
            </a:r>
          </a:p>
          <a:p>
            <a:r>
              <a:rPr lang="en-US" altLang="ja-JP" dirty="0"/>
              <a:t>Programming skill in RSNP and </a:t>
            </a:r>
            <a:r>
              <a:rPr lang="en-US" altLang="ja-JP" dirty="0" smtClean="0"/>
              <a:t>EV3</a:t>
            </a:r>
            <a:endParaRPr lang="en-US" altLang="ja-JP" dirty="0"/>
          </a:p>
        </p:txBody>
      </p:sp>
      <p:sp>
        <p:nvSpPr>
          <p:cNvPr id="4" name="スライド番号プレースホルダー 3"/>
          <p:cNvSpPr>
            <a:spLocks noGrp="1"/>
          </p:cNvSpPr>
          <p:nvPr>
            <p:ph type="sldNum" sz="quarter" idx="12"/>
          </p:nvPr>
        </p:nvSpPr>
        <p:spPr/>
        <p:txBody>
          <a:bodyPr/>
          <a:lstStyle/>
          <a:p>
            <a:fld id="{67D5820C-3AAE-4153-9A7D-6D1F946C5B12}" type="slidenum">
              <a:rPr kumimoji="1" lang="ja-JP" altLang="en-US" smtClean="0"/>
              <a:pPr/>
              <a:t>13</a:t>
            </a:fld>
            <a:endParaRPr kumimoji="1" lang="ja-JP" altLang="en-US"/>
          </a:p>
        </p:txBody>
      </p:sp>
    </p:spTree>
    <p:extLst>
      <p:ext uri="{BB962C8B-B14F-4D97-AF65-F5344CB8AC3E}">
        <p14:creationId xmlns:p14="http://schemas.microsoft.com/office/powerpoint/2010/main" val="765526934"/>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35"/>
          <p:cNvSpPr>
            <a:spLocks noChangeArrowheads="1"/>
          </p:cNvSpPr>
          <p:nvPr/>
        </p:nvSpPr>
        <p:spPr bwMode="auto">
          <a:xfrm>
            <a:off x="0" y="1588"/>
            <a:ext cx="9144000" cy="455612"/>
          </a:xfrm>
          <a:prstGeom prst="rect">
            <a:avLst/>
          </a:prstGeom>
          <a:gradFill rotWithShape="1">
            <a:gsLst>
              <a:gs pos="0">
                <a:srgbClr val="CCFFFF"/>
              </a:gs>
              <a:gs pos="100000">
                <a:srgbClr val="66FFFF"/>
              </a:gs>
            </a:gsLst>
            <a:lin ang="0" scaled="1"/>
          </a:gradFill>
          <a:ln w="9525">
            <a:noFill/>
            <a:miter lim="800000"/>
            <a:headEnd/>
            <a:tailEnd/>
          </a:ln>
        </p:spPr>
        <p:txBody>
          <a:bodyPr wrap="none" anchor="ctr"/>
          <a:lstStyle/>
          <a:p>
            <a:pPr eaLnBrk="1" hangingPunct="1"/>
            <a:endParaRPr lang="ja-JP" altLang="ja-JP" sz="1800"/>
          </a:p>
        </p:txBody>
      </p:sp>
      <p:sp>
        <p:nvSpPr>
          <p:cNvPr id="27651" name="テキスト ボックス 4"/>
          <p:cNvSpPr txBox="1">
            <a:spLocks noChangeArrowheads="1"/>
          </p:cNvSpPr>
          <p:nvPr/>
        </p:nvSpPr>
        <p:spPr bwMode="auto">
          <a:xfrm>
            <a:off x="432048" y="2865710"/>
            <a:ext cx="8604448" cy="923330"/>
          </a:xfrm>
          <a:prstGeom prst="rect">
            <a:avLst/>
          </a:prstGeom>
          <a:noFill/>
          <a:ln w="9525">
            <a:noFill/>
            <a:miter lim="800000"/>
            <a:headEnd/>
            <a:tailEnd/>
          </a:ln>
        </p:spPr>
        <p:txBody>
          <a:bodyPr wrap="square">
            <a:spAutoFit/>
          </a:bodyPr>
          <a:lstStyle/>
          <a:p>
            <a:r>
              <a:rPr kumimoji="1" lang="en-US" altLang="ja-JP" sz="5400" dirty="0">
                <a:solidFill>
                  <a:schemeClr val="accent1">
                    <a:lumMod val="50000"/>
                  </a:schemeClr>
                </a:solidFill>
              </a:rPr>
              <a:t>Thank you for your attention.</a:t>
            </a:r>
          </a:p>
        </p:txBody>
      </p:sp>
      <p:sp>
        <p:nvSpPr>
          <p:cNvPr id="2" name="スライド番号プレースホルダー 1"/>
          <p:cNvSpPr>
            <a:spLocks noGrp="1"/>
          </p:cNvSpPr>
          <p:nvPr>
            <p:ph type="sldNum" sz="quarter" idx="12"/>
          </p:nvPr>
        </p:nvSpPr>
        <p:spPr/>
        <p:txBody>
          <a:bodyPr/>
          <a:lstStyle/>
          <a:p>
            <a:fld id="{67D5820C-3AAE-4153-9A7D-6D1F946C5B12}" type="slidenum">
              <a:rPr kumimoji="1" lang="ja-JP" altLang="en-US" smtClean="0"/>
              <a:pPr/>
              <a:t>14</a:t>
            </a:fld>
            <a:endParaRPr kumimoji="1" lang="ja-JP" altLang="en-US"/>
          </a:p>
        </p:txBody>
      </p:sp>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txBox="1">
            <a:spLocks/>
          </p:cNvSpPr>
          <p:nvPr/>
        </p:nvSpPr>
        <p:spPr>
          <a:xfrm>
            <a:off x="395536" y="0"/>
            <a:ext cx="8229600" cy="11430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altLang="ja-JP" sz="4400" b="1" dirty="0" smtClean="0">
                <a:latin typeface="+mj-lt"/>
                <a:ea typeface="+mj-ea"/>
                <a:cs typeface="+mj-cs"/>
              </a:rPr>
              <a:t>Team Organization</a:t>
            </a:r>
            <a:endParaRPr kumimoji="1" lang="ja-JP" altLang="en-US" sz="4400" b="1" i="0" u="none" strike="noStrike" kern="1200" cap="none" spc="0" normalizeH="0" baseline="0" noProof="0" dirty="0">
              <a:ln>
                <a:noFill/>
              </a:ln>
              <a:solidFill>
                <a:schemeClr val="tx1"/>
              </a:solidFill>
              <a:effectLst/>
              <a:uLnTx/>
              <a:uFillTx/>
              <a:latin typeface="+mj-lt"/>
              <a:ea typeface="+mj-ea"/>
              <a:cs typeface="+mj-cs"/>
            </a:endParaRPr>
          </a:p>
        </p:txBody>
      </p:sp>
      <p:grpSp>
        <p:nvGrpSpPr>
          <p:cNvPr id="5" name="グループ化 4"/>
          <p:cNvGrpSpPr/>
          <p:nvPr/>
        </p:nvGrpSpPr>
        <p:grpSpPr>
          <a:xfrm>
            <a:off x="3923928" y="908720"/>
            <a:ext cx="576064" cy="1155164"/>
            <a:chOff x="323528" y="3998058"/>
            <a:chExt cx="275809" cy="743844"/>
          </a:xfrm>
        </p:grpSpPr>
        <p:sp>
          <p:nvSpPr>
            <p:cNvPr id="3" name="円/楕円 2"/>
            <p:cNvSpPr/>
            <p:nvPr/>
          </p:nvSpPr>
          <p:spPr>
            <a:xfrm>
              <a:off x="323528" y="3998058"/>
              <a:ext cx="275809" cy="318731"/>
            </a:xfrm>
            <a:prstGeom prst="ellipse">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4" name="片側の 2 つの角を丸めた四角形 3"/>
            <p:cNvSpPr/>
            <p:nvPr/>
          </p:nvSpPr>
          <p:spPr>
            <a:xfrm>
              <a:off x="323528" y="4298667"/>
              <a:ext cx="275809" cy="443235"/>
            </a:xfrm>
            <a:prstGeom prst="round2SameRect">
              <a:avLst>
                <a:gd name="adj1" fmla="val 38248"/>
                <a:gd name="adj2" fmla="val 0"/>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sp>
        <p:nvSpPr>
          <p:cNvPr id="6" name="テキスト ボックス 5"/>
          <p:cNvSpPr txBox="1"/>
          <p:nvPr/>
        </p:nvSpPr>
        <p:spPr>
          <a:xfrm>
            <a:off x="4788024" y="1484784"/>
            <a:ext cx="3195362" cy="369332"/>
          </a:xfrm>
          <a:prstGeom prst="rect">
            <a:avLst/>
          </a:prstGeom>
          <a:noFill/>
        </p:spPr>
        <p:txBody>
          <a:bodyPr wrap="none" rtlCol="0">
            <a:spAutoFit/>
          </a:bodyPr>
          <a:lstStyle/>
          <a:p>
            <a:r>
              <a:rPr lang="en-US" altLang="ja-JP" dirty="0" smtClean="0"/>
              <a:t>Project leader/ Project Manager</a:t>
            </a:r>
            <a:endParaRPr kumimoji="1" lang="ja-JP" altLang="en-US" dirty="0"/>
          </a:p>
        </p:txBody>
      </p:sp>
      <p:sp>
        <p:nvSpPr>
          <p:cNvPr id="9" name="テキスト ボックス 8"/>
          <p:cNvSpPr txBox="1"/>
          <p:nvPr/>
        </p:nvSpPr>
        <p:spPr>
          <a:xfrm>
            <a:off x="467544" y="2564904"/>
            <a:ext cx="1768860" cy="301754"/>
          </a:xfrm>
          <a:prstGeom prst="rect">
            <a:avLst/>
          </a:prstGeom>
          <a:noFill/>
        </p:spPr>
        <p:txBody>
          <a:bodyPr wrap="none" rtlCol="0">
            <a:spAutoFit/>
          </a:bodyPr>
          <a:lstStyle/>
          <a:p>
            <a:r>
              <a:rPr kumimoji="1" lang="en-US" altLang="ja-JP" dirty="0" smtClean="0"/>
              <a:t>Hardware / Testing</a:t>
            </a:r>
            <a:endParaRPr kumimoji="1" lang="ja-JP" altLang="en-US" dirty="0"/>
          </a:p>
        </p:txBody>
      </p:sp>
      <p:sp>
        <p:nvSpPr>
          <p:cNvPr id="10" name="テキスト ボックス 9"/>
          <p:cNvSpPr txBox="1"/>
          <p:nvPr/>
        </p:nvSpPr>
        <p:spPr>
          <a:xfrm>
            <a:off x="6012160" y="2564904"/>
            <a:ext cx="2664296" cy="369332"/>
          </a:xfrm>
          <a:prstGeom prst="rect">
            <a:avLst/>
          </a:prstGeom>
          <a:noFill/>
        </p:spPr>
        <p:txBody>
          <a:bodyPr wrap="square" rtlCol="0">
            <a:spAutoFit/>
          </a:bodyPr>
          <a:lstStyle/>
          <a:p>
            <a:r>
              <a:rPr kumimoji="1" lang="en-US" altLang="ja-JP" dirty="0" smtClean="0"/>
              <a:t>Android </a:t>
            </a:r>
            <a:r>
              <a:rPr lang="en-US" altLang="ja-JP" dirty="0" smtClean="0"/>
              <a:t>App/Web Server</a:t>
            </a:r>
            <a:endParaRPr lang="ja-JP" altLang="en-US" dirty="0" smtClean="0"/>
          </a:p>
        </p:txBody>
      </p:sp>
      <p:sp>
        <p:nvSpPr>
          <p:cNvPr id="12" name="テキスト ボックス 11"/>
          <p:cNvSpPr txBox="1"/>
          <p:nvPr/>
        </p:nvSpPr>
        <p:spPr>
          <a:xfrm>
            <a:off x="3456453" y="2564904"/>
            <a:ext cx="1547595" cy="301754"/>
          </a:xfrm>
          <a:prstGeom prst="rect">
            <a:avLst/>
          </a:prstGeom>
          <a:noFill/>
        </p:spPr>
        <p:txBody>
          <a:bodyPr wrap="none" rtlCol="0">
            <a:spAutoFit/>
          </a:bodyPr>
          <a:lstStyle/>
          <a:p>
            <a:r>
              <a:rPr kumimoji="1" lang="en-US" altLang="ja-JP" dirty="0" smtClean="0"/>
              <a:t>Software on EV3</a:t>
            </a:r>
            <a:endParaRPr kumimoji="1" lang="ja-JP" altLang="en-US" dirty="0"/>
          </a:p>
        </p:txBody>
      </p:sp>
      <p:cxnSp>
        <p:nvCxnSpPr>
          <p:cNvPr id="18" name="カギ線コネクタ 17"/>
          <p:cNvCxnSpPr>
            <a:stCxn id="4" idx="1"/>
            <a:endCxn id="9" idx="0"/>
          </p:cNvCxnSpPr>
          <p:nvPr/>
        </p:nvCxnSpPr>
        <p:spPr>
          <a:xfrm rot="5400000">
            <a:off x="2531457" y="884401"/>
            <a:ext cx="501020" cy="2859986"/>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0" name="カギ線コネクタ 19"/>
          <p:cNvCxnSpPr>
            <a:stCxn id="4" idx="1"/>
            <a:endCxn id="10" idx="0"/>
          </p:cNvCxnSpPr>
          <p:nvPr/>
        </p:nvCxnSpPr>
        <p:spPr>
          <a:xfrm rot="16200000" flipH="1">
            <a:off x="5527624" y="748220"/>
            <a:ext cx="501020" cy="3132348"/>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grpSp>
        <p:nvGrpSpPr>
          <p:cNvPr id="46" name="グループ化 45"/>
          <p:cNvGrpSpPr/>
          <p:nvPr/>
        </p:nvGrpSpPr>
        <p:grpSpPr>
          <a:xfrm>
            <a:off x="827584" y="2924944"/>
            <a:ext cx="1152128" cy="1276044"/>
            <a:chOff x="467544" y="3429000"/>
            <a:chExt cx="865893" cy="1420060"/>
          </a:xfrm>
        </p:grpSpPr>
        <p:grpSp>
          <p:nvGrpSpPr>
            <p:cNvPr id="23" name="図形グループ 19"/>
            <p:cNvGrpSpPr/>
            <p:nvPr/>
          </p:nvGrpSpPr>
          <p:grpSpPr>
            <a:xfrm>
              <a:off x="467544" y="3429000"/>
              <a:ext cx="362736" cy="1411631"/>
              <a:chOff x="376433" y="2041525"/>
              <a:chExt cx="308948" cy="882331"/>
            </a:xfrm>
            <a:solidFill>
              <a:schemeClr val="accent2"/>
            </a:solidFill>
            <a:effectLst>
              <a:outerShdw blurRad="50800" dist="114300" dir="2700000" algn="tl" rotWithShape="0">
                <a:srgbClr val="000000">
                  <a:alpha val="43000"/>
                </a:srgbClr>
              </a:outerShdw>
            </a:effectLst>
          </p:grpSpPr>
          <p:sp>
            <p:nvSpPr>
              <p:cNvPr id="43" name="円/楕円 42"/>
              <p:cNvSpPr/>
              <p:nvPr/>
            </p:nvSpPr>
            <p:spPr>
              <a:xfrm>
                <a:off x="376433" y="2041525"/>
                <a:ext cx="308948" cy="306251"/>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44" name="片側の 2 つの角を丸めた四角形 43"/>
              <p:cNvSpPr/>
              <p:nvPr/>
            </p:nvSpPr>
            <p:spPr>
              <a:xfrm>
                <a:off x="376433" y="2323218"/>
                <a:ext cx="308948" cy="600638"/>
              </a:xfrm>
              <a:prstGeom prst="round2SameRect">
                <a:avLst>
                  <a:gd name="adj1" fmla="val 38248"/>
                  <a:gd name="adj2" fmla="val 0"/>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grpSp>
          <p:nvGrpSpPr>
            <p:cNvPr id="24" name="図形グループ 22"/>
            <p:cNvGrpSpPr/>
            <p:nvPr/>
          </p:nvGrpSpPr>
          <p:grpSpPr>
            <a:xfrm>
              <a:off x="970701" y="3437429"/>
              <a:ext cx="362736" cy="1411631"/>
              <a:chOff x="376433" y="2041525"/>
              <a:chExt cx="308948" cy="882331"/>
            </a:xfrm>
            <a:solidFill>
              <a:schemeClr val="accent2"/>
            </a:solidFill>
            <a:effectLst>
              <a:outerShdw blurRad="50800" dist="114300" dir="2700000" algn="tl" rotWithShape="0">
                <a:srgbClr val="000000">
                  <a:alpha val="43000"/>
                </a:srgbClr>
              </a:outerShdw>
            </a:effectLst>
          </p:grpSpPr>
          <p:sp>
            <p:nvSpPr>
              <p:cNvPr id="41" name="円/楕円 40"/>
              <p:cNvSpPr/>
              <p:nvPr/>
            </p:nvSpPr>
            <p:spPr>
              <a:xfrm>
                <a:off x="376433" y="2041525"/>
                <a:ext cx="308948" cy="306251"/>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42" name="片側の 2 つの角を丸めた四角形 41"/>
              <p:cNvSpPr/>
              <p:nvPr/>
            </p:nvSpPr>
            <p:spPr>
              <a:xfrm>
                <a:off x="376433" y="2323218"/>
                <a:ext cx="308948" cy="600638"/>
              </a:xfrm>
              <a:prstGeom prst="round2SameRect">
                <a:avLst>
                  <a:gd name="adj1" fmla="val 38248"/>
                  <a:gd name="adj2" fmla="val 0"/>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grpSp>
      <p:grpSp>
        <p:nvGrpSpPr>
          <p:cNvPr id="47" name="グループ化 46"/>
          <p:cNvGrpSpPr/>
          <p:nvPr/>
        </p:nvGrpSpPr>
        <p:grpSpPr>
          <a:xfrm>
            <a:off x="755576" y="4221088"/>
            <a:ext cx="1224136" cy="1276044"/>
            <a:chOff x="1473859" y="3437429"/>
            <a:chExt cx="865893" cy="1411631"/>
          </a:xfrm>
        </p:grpSpPr>
        <p:grpSp>
          <p:nvGrpSpPr>
            <p:cNvPr id="25" name="図形グループ 25"/>
            <p:cNvGrpSpPr/>
            <p:nvPr/>
          </p:nvGrpSpPr>
          <p:grpSpPr>
            <a:xfrm>
              <a:off x="1473859" y="3437429"/>
              <a:ext cx="362736" cy="1411631"/>
              <a:chOff x="376433" y="2041525"/>
              <a:chExt cx="308948" cy="882331"/>
            </a:xfrm>
            <a:solidFill>
              <a:schemeClr val="tx2"/>
            </a:solidFill>
            <a:effectLst>
              <a:outerShdw blurRad="50800" dist="114300" dir="2700000" algn="tl" rotWithShape="0">
                <a:srgbClr val="000000">
                  <a:alpha val="43000"/>
                </a:srgbClr>
              </a:outerShdw>
            </a:effectLst>
          </p:grpSpPr>
          <p:sp>
            <p:nvSpPr>
              <p:cNvPr id="39" name="円/楕円 38"/>
              <p:cNvSpPr/>
              <p:nvPr/>
            </p:nvSpPr>
            <p:spPr>
              <a:xfrm>
                <a:off x="376433" y="2041525"/>
                <a:ext cx="308948" cy="306251"/>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40" name="片側の 2 つの角を丸めた四角形 39"/>
              <p:cNvSpPr/>
              <p:nvPr/>
            </p:nvSpPr>
            <p:spPr>
              <a:xfrm>
                <a:off x="376433" y="2323218"/>
                <a:ext cx="308948" cy="600638"/>
              </a:xfrm>
              <a:prstGeom prst="round2SameRect">
                <a:avLst>
                  <a:gd name="adj1" fmla="val 38248"/>
                  <a:gd name="adj2" fmla="val 0"/>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grpSp>
          <p:nvGrpSpPr>
            <p:cNvPr id="26" name="図形グループ 28"/>
            <p:cNvGrpSpPr/>
            <p:nvPr/>
          </p:nvGrpSpPr>
          <p:grpSpPr>
            <a:xfrm>
              <a:off x="1977016" y="3437429"/>
              <a:ext cx="362736" cy="1411631"/>
              <a:chOff x="376433" y="2041525"/>
              <a:chExt cx="308948" cy="882331"/>
            </a:xfrm>
            <a:solidFill>
              <a:schemeClr val="tx2"/>
            </a:solidFill>
            <a:effectLst>
              <a:outerShdw blurRad="50800" dist="114300" dir="2700000" algn="tl" rotWithShape="0">
                <a:srgbClr val="000000">
                  <a:alpha val="43000"/>
                </a:srgbClr>
              </a:outerShdw>
            </a:effectLst>
          </p:grpSpPr>
          <p:sp>
            <p:nvSpPr>
              <p:cNvPr id="37" name="円/楕円 36"/>
              <p:cNvSpPr/>
              <p:nvPr/>
            </p:nvSpPr>
            <p:spPr>
              <a:xfrm>
                <a:off x="376433" y="2041525"/>
                <a:ext cx="308948" cy="306251"/>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38" name="片側の 2 つの角を丸めた四角形 37"/>
              <p:cNvSpPr/>
              <p:nvPr/>
            </p:nvSpPr>
            <p:spPr>
              <a:xfrm>
                <a:off x="376433" y="2323218"/>
                <a:ext cx="308948" cy="600638"/>
              </a:xfrm>
              <a:prstGeom prst="round2SameRect">
                <a:avLst>
                  <a:gd name="adj1" fmla="val 38248"/>
                  <a:gd name="adj2" fmla="val 0"/>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grpSp>
      <p:grpSp>
        <p:nvGrpSpPr>
          <p:cNvPr id="45" name="グループ化 44"/>
          <p:cNvGrpSpPr/>
          <p:nvPr/>
        </p:nvGrpSpPr>
        <p:grpSpPr>
          <a:xfrm>
            <a:off x="611561" y="5473752"/>
            <a:ext cx="1584175" cy="1267616"/>
            <a:chOff x="395536" y="5013176"/>
            <a:chExt cx="1369051" cy="1411632"/>
          </a:xfrm>
        </p:grpSpPr>
        <p:grpSp>
          <p:nvGrpSpPr>
            <p:cNvPr id="27" name="図形グループ 31"/>
            <p:cNvGrpSpPr/>
            <p:nvPr/>
          </p:nvGrpSpPr>
          <p:grpSpPr>
            <a:xfrm>
              <a:off x="395536" y="5013176"/>
              <a:ext cx="362736" cy="1411632"/>
              <a:chOff x="118165" y="2698815"/>
              <a:chExt cx="308948" cy="882331"/>
            </a:xfrm>
            <a:solidFill>
              <a:srgbClr val="FFFF00"/>
            </a:solidFill>
            <a:effectLst>
              <a:outerShdw blurRad="50800" dist="114300" dir="2700000" algn="tl" rotWithShape="0">
                <a:srgbClr val="000000">
                  <a:alpha val="43000"/>
                </a:srgbClr>
              </a:outerShdw>
            </a:effectLst>
          </p:grpSpPr>
          <p:sp>
            <p:nvSpPr>
              <p:cNvPr id="35" name="円/楕円 34"/>
              <p:cNvSpPr/>
              <p:nvPr/>
            </p:nvSpPr>
            <p:spPr>
              <a:xfrm>
                <a:off x="118165" y="2698815"/>
                <a:ext cx="308948" cy="306251"/>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36" name="片側の 2 つの角を丸めた四角形 35"/>
              <p:cNvSpPr/>
              <p:nvPr/>
            </p:nvSpPr>
            <p:spPr>
              <a:xfrm>
                <a:off x="118165" y="2980508"/>
                <a:ext cx="308948" cy="600638"/>
              </a:xfrm>
              <a:prstGeom prst="round2SameRect">
                <a:avLst>
                  <a:gd name="adj1" fmla="val 38248"/>
                  <a:gd name="adj2" fmla="val 0"/>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grpSp>
          <p:nvGrpSpPr>
            <p:cNvPr id="28" name="図形グループ 34"/>
            <p:cNvGrpSpPr/>
            <p:nvPr/>
          </p:nvGrpSpPr>
          <p:grpSpPr>
            <a:xfrm>
              <a:off x="898692" y="5013179"/>
              <a:ext cx="362736" cy="1411629"/>
              <a:chOff x="118165" y="2698814"/>
              <a:chExt cx="308948" cy="882329"/>
            </a:xfrm>
            <a:solidFill>
              <a:srgbClr val="FFFF00"/>
            </a:solidFill>
            <a:effectLst>
              <a:outerShdw blurRad="50800" dist="114300" dir="2700000" algn="tl" rotWithShape="0">
                <a:srgbClr val="000000">
                  <a:alpha val="43000"/>
                </a:srgbClr>
              </a:outerShdw>
            </a:effectLst>
          </p:grpSpPr>
          <p:sp>
            <p:nvSpPr>
              <p:cNvPr id="33" name="円/楕円 32"/>
              <p:cNvSpPr/>
              <p:nvPr/>
            </p:nvSpPr>
            <p:spPr>
              <a:xfrm>
                <a:off x="118165" y="2698814"/>
                <a:ext cx="308948" cy="306251"/>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34" name="片側の 2 つの角を丸めた四角形 33"/>
              <p:cNvSpPr/>
              <p:nvPr/>
            </p:nvSpPr>
            <p:spPr>
              <a:xfrm>
                <a:off x="118165" y="2980505"/>
                <a:ext cx="308948" cy="600638"/>
              </a:xfrm>
              <a:prstGeom prst="round2SameRect">
                <a:avLst>
                  <a:gd name="adj1" fmla="val 38248"/>
                  <a:gd name="adj2" fmla="val 0"/>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grpSp>
          <p:nvGrpSpPr>
            <p:cNvPr id="29" name="図形グループ 37"/>
            <p:cNvGrpSpPr/>
            <p:nvPr/>
          </p:nvGrpSpPr>
          <p:grpSpPr>
            <a:xfrm>
              <a:off x="1401851" y="5013179"/>
              <a:ext cx="362736" cy="1411629"/>
              <a:chOff x="118165" y="2698814"/>
              <a:chExt cx="308948" cy="882329"/>
            </a:xfrm>
            <a:solidFill>
              <a:srgbClr val="FFFF00"/>
            </a:solidFill>
            <a:effectLst>
              <a:outerShdw blurRad="50800" dist="114300" dir="2700000" algn="tl" rotWithShape="0">
                <a:srgbClr val="000000">
                  <a:alpha val="43000"/>
                </a:srgbClr>
              </a:outerShdw>
            </a:effectLst>
          </p:grpSpPr>
          <p:sp>
            <p:nvSpPr>
              <p:cNvPr id="31" name="円/楕円 30"/>
              <p:cNvSpPr/>
              <p:nvPr/>
            </p:nvSpPr>
            <p:spPr>
              <a:xfrm>
                <a:off x="118165" y="2698814"/>
                <a:ext cx="308948" cy="306251"/>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32" name="片側の 2 つの角を丸めた四角形 31"/>
              <p:cNvSpPr/>
              <p:nvPr/>
            </p:nvSpPr>
            <p:spPr>
              <a:xfrm>
                <a:off x="118165" y="2980505"/>
                <a:ext cx="308948" cy="600638"/>
              </a:xfrm>
              <a:prstGeom prst="round2SameRect">
                <a:avLst>
                  <a:gd name="adj1" fmla="val 38248"/>
                  <a:gd name="adj2" fmla="val 0"/>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grpSp>
      <p:grpSp>
        <p:nvGrpSpPr>
          <p:cNvPr id="48" name="グループ化 47"/>
          <p:cNvGrpSpPr/>
          <p:nvPr/>
        </p:nvGrpSpPr>
        <p:grpSpPr>
          <a:xfrm>
            <a:off x="6804248" y="2996952"/>
            <a:ext cx="1080120" cy="1276044"/>
            <a:chOff x="467544" y="3429000"/>
            <a:chExt cx="865893" cy="1420060"/>
          </a:xfrm>
        </p:grpSpPr>
        <p:grpSp>
          <p:nvGrpSpPr>
            <p:cNvPr id="49" name="図形グループ 19"/>
            <p:cNvGrpSpPr/>
            <p:nvPr/>
          </p:nvGrpSpPr>
          <p:grpSpPr>
            <a:xfrm>
              <a:off x="467544" y="3429000"/>
              <a:ext cx="362736" cy="1411631"/>
              <a:chOff x="376433" y="2041525"/>
              <a:chExt cx="308948" cy="882331"/>
            </a:xfrm>
            <a:solidFill>
              <a:schemeClr val="accent2"/>
            </a:solidFill>
            <a:effectLst>
              <a:outerShdw blurRad="50800" dist="114300" dir="2700000" algn="tl" rotWithShape="0">
                <a:srgbClr val="000000">
                  <a:alpha val="43000"/>
                </a:srgbClr>
              </a:outerShdw>
            </a:effectLst>
          </p:grpSpPr>
          <p:sp>
            <p:nvSpPr>
              <p:cNvPr id="53" name="円/楕円 52"/>
              <p:cNvSpPr/>
              <p:nvPr/>
            </p:nvSpPr>
            <p:spPr>
              <a:xfrm>
                <a:off x="376433" y="2041525"/>
                <a:ext cx="308948" cy="306251"/>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54" name="片側の 2 つの角を丸めた四角形 53"/>
              <p:cNvSpPr/>
              <p:nvPr/>
            </p:nvSpPr>
            <p:spPr>
              <a:xfrm>
                <a:off x="376433" y="2323218"/>
                <a:ext cx="308948" cy="600638"/>
              </a:xfrm>
              <a:prstGeom prst="round2SameRect">
                <a:avLst>
                  <a:gd name="adj1" fmla="val 38248"/>
                  <a:gd name="adj2" fmla="val 0"/>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grpSp>
          <p:nvGrpSpPr>
            <p:cNvPr id="50" name="図形グループ 22"/>
            <p:cNvGrpSpPr/>
            <p:nvPr/>
          </p:nvGrpSpPr>
          <p:grpSpPr>
            <a:xfrm>
              <a:off x="970701" y="3437429"/>
              <a:ext cx="362736" cy="1411631"/>
              <a:chOff x="376433" y="2041525"/>
              <a:chExt cx="308948" cy="882331"/>
            </a:xfrm>
            <a:solidFill>
              <a:schemeClr val="accent2"/>
            </a:solidFill>
            <a:effectLst>
              <a:outerShdw blurRad="50800" dist="114300" dir="2700000" algn="tl" rotWithShape="0">
                <a:srgbClr val="000000">
                  <a:alpha val="43000"/>
                </a:srgbClr>
              </a:outerShdw>
            </a:effectLst>
          </p:grpSpPr>
          <p:sp>
            <p:nvSpPr>
              <p:cNvPr id="51" name="円/楕円 50"/>
              <p:cNvSpPr/>
              <p:nvPr/>
            </p:nvSpPr>
            <p:spPr>
              <a:xfrm>
                <a:off x="376433" y="2041525"/>
                <a:ext cx="308948" cy="306251"/>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52" name="片側の 2 つの角を丸めた四角形 51"/>
              <p:cNvSpPr/>
              <p:nvPr/>
            </p:nvSpPr>
            <p:spPr>
              <a:xfrm>
                <a:off x="376433" y="2323218"/>
                <a:ext cx="308948" cy="600638"/>
              </a:xfrm>
              <a:prstGeom prst="round2SameRect">
                <a:avLst>
                  <a:gd name="adj1" fmla="val 38248"/>
                  <a:gd name="adj2" fmla="val 0"/>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grpSp>
      <p:grpSp>
        <p:nvGrpSpPr>
          <p:cNvPr id="55" name="グループ化 54"/>
          <p:cNvGrpSpPr/>
          <p:nvPr/>
        </p:nvGrpSpPr>
        <p:grpSpPr>
          <a:xfrm>
            <a:off x="6804248" y="4293096"/>
            <a:ext cx="1584176" cy="1195608"/>
            <a:chOff x="395536" y="5013176"/>
            <a:chExt cx="1369051" cy="1411632"/>
          </a:xfrm>
        </p:grpSpPr>
        <p:grpSp>
          <p:nvGrpSpPr>
            <p:cNvPr id="56" name="図形グループ 31"/>
            <p:cNvGrpSpPr/>
            <p:nvPr/>
          </p:nvGrpSpPr>
          <p:grpSpPr>
            <a:xfrm>
              <a:off x="395536" y="5013176"/>
              <a:ext cx="362736" cy="1411632"/>
              <a:chOff x="118165" y="2698815"/>
              <a:chExt cx="308948" cy="882331"/>
            </a:xfrm>
            <a:solidFill>
              <a:srgbClr val="FFFF00"/>
            </a:solidFill>
            <a:effectLst>
              <a:outerShdw blurRad="50800" dist="114300" dir="2700000" algn="tl" rotWithShape="0">
                <a:srgbClr val="000000">
                  <a:alpha val="43000"/>
                </a:srgbClr>
              </a:outerShdw>
            </a:effectLst>
          </p:grpSpPr>
          <p:sp>
            <p:nvSpPr>
              <p:cNvPr id="63" name="円/楕円 62"/>
              <p:cNvSpPr/>
              <p:nvPr/>
            </p:nvSpPr>
            <p:spPr>
              <a:xfrm>
                <a:off x="118165" y="2698815"/>
                <a:ext cx="308948" cy="306251"/>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64" name="片側の 2 つの角を丸めた四角形 63"/>
              <p:cNvSpPr/>
              <p:nvPr/>
            </p:nvSpPr>
            <p:spPr>
              <a:xfrm>
                <a:off x="118165" y="2980508"/>
                <a:ext cx="308948" cy="600638"/>
              </a:xfrm>
              <a:prstGeom prst="round2SameRect">
                <a:avLst>
                  <a:gd name="adj1" fmla="val 38248"/>
                  <a:gd name="adj2" fmla="val 0"/>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grpSp>
          <p:nvGrpSpPr>
            <p:cNvPr id="57" name="図形グループ 34"/>
            <p:cNvGrpSpPr/>
            <p:nvPr/>
          </p:nvGrpSpPr>
          <p:grpSpPr>
            <a:xfrm>
              <a:off x="898692" y="5013179"/>
              <a:ext cx="362736" cy="1411629"/>
              <a:chOff x="118165" y="2698814"/>
              <a:chExt cx="308948" cy="882329"/>
            </a:xfrm>
            <a:solidFill>
              <a:srgbClr val="FFFF00"/>
            </a:solidFill>
            <a:effectLst>
              <a:outerShdw blurRad="50800" dist="114300" dir="2700000" algn="tl" rotWithShape="0">
                <a:srgbClr val="000000">
                  <a:alpha val="43000"/>
                </a:srgbClr>
              </a:outerShdw>
            </a:effectLst>
          </p:grpSpPr>
          <p:sp>
            <p:nvSpPr>
              <p:cNvPr id="61" name="円/楕円 60"/>
              <p:cNvSpPr/>
              <p:nvPr/>
            </p:nvSpPr>
            <p:spPr>
              <a:xfrm>
                <a:off x="118165" y="2698814"/>
                <a:ext cx="308948" cy="306251"/>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62" name="片側の 2 つの角を丸めた四角形 61"/>
              <p:cNvSpPr/>
              <p:nvPr/>
            </p:nvSpPr>
            <p:spPr>
              <a:xfrm>
                <a:off x="118165" y="2980505"/>
                <a:ext cx="308948" cy="600638"/>
              </a:xfrm>
              <a:prstGeom prst="round2SameRect">
                <a:avLst>
                  <a:gd name="adj1" fmla="val 38248"/>
                  <a:gd name="adj2" fmla="val 0"/>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grpSp>
          <p:nvGrpSpPr>
            <p:cNvPr id="58" name="図形グループ 37"/>
            <p:cNvGrpSpPr/>
            <p:nvPr/>
          </p:nvGrpSpPr>
          <p:grpSpPr>
            <a:xfrm>
              <a:off x="1401851" y="5013179"/>
              <a:ext cx="362736" cy="1411629"/>
              <a:chOff x="118165" y="2698814"/>
              <a:chExt cx="308948" cy="882329"/>
            </a:xfrm>
            <a:solidFill>
              <a:srgbClr val="FFFF00"/>
            </a:solidFill>
            <a:effectLst>
              <a:outerShdw blurRad="50800" dist="114300" dir="2700000" algn="tl" rotWithShape="0">
                <a:srgbClr val="000000">
                  <a:alpha val="43000"/>
                </a:srgbClr>
              </a:outerShdw>
            </a:effectLst>
          </p:grpSpPr>
          <p:sp>
            <p:nvSpPr>
              <p:cNvPr id="59" name="円/楕円 58"/>
              <p:cNvSpPr/>
              <p:nvPr/>
            </p:nvSpPr>
            <p:spPr>
              <a:xfrm>
                <a:off x="118165" y="2698814"/>
                <a:ext cx="308948" cy="306251"/>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60" name="片側の 2 つの角を丸めた四角形 59"/>
              <p:cNvSpPr/>
              <p:nvPr/>
            </p:nvSpPr>
            <p:spPr>
              <a:xfrm>
                <a:off x="118165" y="2980505"/>
                <a:ext cx="308948" cy="600638"/>
              </a:xfrm>
              <a:prstGeom prst="round2SameRect">
                <a:avLst>
                  <a:gd name="adj1" fmla="val 38248"/>
                  <a:gd name="adj2" fmla="val 0"/>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grpSp>
      <p:grpSp>
        <p:nvGrpSpPr>
          <p:cNvPr id="65" name="グループ化 64"/>
          <p:cNvGrpSpPr/>
          <p:nvPr/>
        </p:nvGrpSpPr>
        <p:grpSpPr>
          <a:xfrm>
            <a:off x="6804248" y="5517232"/>
            <a:ext cx="1584176" cy="1267616"/>
            <a:chOff x="395536" y="5013176"/>
            <a:chExt cx="1369051" cy="1411632"/>
          </a:xfrm>
        </p:grpSpPr>
        <p:grpSp>
          <p:nvGrpSpPr>
            <p:cNvPr id="66" name="図形グループ 31"/>
            <p:cNvGrpSpPr/>
            <p:nvPr/>
          </p:nvGrpSpPr>
          <p:grpSpPr>
            <a:xfrm>
              <a:off x="395536" y="5013176"/>
              <a:ext cx="362736" cy="1411632"/>
              <a:chOff x="118165" y="2698815"/>
              <a:chExt cx="308948" cy="882331"/>
            </a:xfrm>
            <a:solidFill>
              <a:srgbClr val="FFFF00"/>
            </a:solidFill>
            <a:effectLst>
              <a:outerShdw blurRad="50800" dist="114300" dir="2700000" algn="tl" rotWithShape="0">
                <a:srgbClr val="000000">
                  <a:alpha val="43000"/>
                </a:srgbClr>
              </a:outerShdw>
            </a:effectLst>
          </p:grpSpPr>
          <p:sp>
            <p:nvSpPr>
              <p:cNvPr id="73" name="円/楕円 72"/>
              <p:cNvSpPr/>
              <p:nvPr/>
            </p:nvSpPr>
            <p:spPr>
              <a:xfrm>
                <a:off x="118165" y="2698815"/>
                <a:ext cx="308948" cy="306251"/>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74" name="片側の 2 つの角を丸めた四角形 73"/>
              <p:cNvSpPr/>
              <p:nvPr/>
            </p:nvSpPr>
            <p:spPr>
              <a:xfrm>
                <a:off x="118165" y="2980508"/>
                <a:ext cx="308948" cy="600638"/>
              </a:xfrm>
              <a:prstGeom prst="round2SameRect">
                <a:avLst>
                  <a:gd name="adj1" fmla="val 38248"/>
                  <a:gd name="adj2" fmla="val 0"/>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grpSp>
          <p:nvGrpSpPr>
            <p:cNvPr id="67" name="図形グループ 34"/>
            <p:cNvGrpSpPr/>
            <p:nvPr/>
          </p:nvGrpSpPr>
          <p:grpSpPr>
            <a:xfrm>
              <a:off x="898692" y="5013179"/>
              <a:ext cx="362736" cy="1411629"/>
              <a:chOff x="118165" y="2698814"/>
              <a:chExt cx="308948" cy="882329"/>
            </a:xfrm>
            <a:solidFill>
              <a:srgbClr val="FFFF00"/>
            </a:solidFill>
            <a:effectLst>
              <a:outerShdw blurRad="50800" dist="114300" dir="2700000" algn="tl" rotWithShape="0">
                <a:srgbClr val="000000">
                  <a:alpha val="43000"/>
                </a:srgbClr>
              </a:outerShdw>
            </a:effectLst>
          </p:grpSpPr>
          <p:sp>
            <p:nvSpPr>
              <p:cNvPr id="71" name="円/楕円 70"/>
              <p:cNvSpPr/>
              <p:nvPr/>
            </p:nvSpPr>
            <p:spPr>
              <a:xfrm>
                <a:off x="118165" y="2698814"/>
                <a:ext cx="308948" cy="306251"/>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72" name="片側の 2 つの角を丸めた四角形 71"/>
              <p:cNvSpPr/>
              <p:nvPr/>
            </p:nvSpPr>
            <p:spPr>
              <a:xfrm>
                <a:off x="118165" y="2980505"/>
                <a:ext cx="308948" cy="600638"/>
              </a:xfrm>
              <a:prstGeom prst="round2SameRect">
                <a:avLst>
                  <a:gd name="adj1" fmla="val 38248"/>
                  <a:gd name="adj2" fmla="val 0"/>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grpSp>
          <p:nvGrpSpPr>
            <p:cNvPr id="68" name="図形グループ 37"/>
            <p:cNvGrpSpPr/>
            <p:nvPr/>
          </p:nvGrpSpPr>
          <p:grpSpPr>
            <a:xfrm>
              <a:off x="1401851" y="5013179"/>
              <a:ext cx="362736" cy="1411629"/>
              <a:chOff x="118165" y="2698814"/>
              <a:chExt cx="308948" cy="882329"/>
            </a:xfrm>
            <a:solidFill>
              <a:srgbClr val="FFFF00"/>
            </a:solidFill>
            <a:effectLst>
              <a:outerShdw blurRad="50800" dist="114300" dir="2700000" algn="tl" rotWithShape="0">
                <a:srgbClr val="000000">
                  <a:alpha val="43000"/>
                </a:srgbClr>
              </a:outerShdw>
            </a:effectLst>
          </p:grpSpPr>
          <p:sp>
            <p:nvSpPr>
              <p:cNvPr id="69" name="円/楕円 68"/>
              <p:cNvSpPr/>
              <p:nvPr/>
            </p:nvSpPr>
            <p:spPr>
              <a:xfrm>
                <a:off x="118165" y="2698814"/>
                <a:ext cx="308948" cy="306251"/>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70" name="片側の 2 つの角を丸めた四角形 69"/>
              <p:cNvSpPr/>
              <p:nvPr/>
            </p:nvSpPr>
            <p:spPr>
              <a:xfrm>
                <a:off x="118165" y="2980505"/>
                <a:ext cx="308948" cy="600638"/>
              </a:xfrm>
              <a:prstGeom prst="round2SameRect">
                <a:avLst>
                  <a:gd name="adj1" fmla="val 38248"/>
                  <a:gd name="adj2" fmla="val 0"/>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grpSp>
      <p:grpSp>
        <p:nvGrpSpPr>
          <p:cNvPr id="85" name="グループ化 84"/>
          <p:cNvGrpSpPr/>
          <p:nvPr/>
        </p:nvGrpSpPr>
        <p:grpSpPr>
          <a:xfrm>
            <a:off x="3635896" y="2996952"/>
            <a:ext cx="1224136" cy="1224136"/>
            <a:chOff x="467544" y="3429000"/>
            <a:chExt cx="865893" cy="1420060"/>
          </a:xfrm>
        </p:grpSpPr>
        <p:grpSp>
          <p:nvGrpSpPr>
            <p:cNvPr id="86" name="図形グループ 19"/>
            <p:cNvGrpSpPr/>
            <p:nvPr/>
          </p:nvGrpSpPr>
          <p:grpSpPr>
            <a:xfrm>
              <a:off x="467544" y="3429000"/>
              <a:ext cx="362736" cy="1411631"/>
              <a:chOff x="376433" y="2041525"/>
              <a:chExt cx="308948" cy="882331"/>
            </a:xfrm>
            <a:solidFill>
              <a:schemeClr val="accent2"/>
            </a:solidFill>
            <a:effectLst>
              <a:outerShdw blurRad="50800" dist="114300" dir="2700000" algn="tl" rotWithShape="0">
                <a:srgbClr val="000000">
                  <a:alpha val="43000"/>
                </a:srgbClr>
              </a:outerShdw>
            </a:effectLst>
          </p:grpSpPr>
          <p:sp>
            <p:nvSpPr>
              <p:cNvPr id="90" name="円/楕円 89"/>
              <p:cNvSpPr/>
              <p:nvPr/>
            </p:nvSpPr>
            <p:spPr>
              <a:xfrm>
                <a:off x="376433" y="2041525"/>
                <a:ext cx="308948" cy="306251"/>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91" name="片側の 2 つの角を丸めた四角形 90"/>
              <p:cNvSpPr/>
              <p:nvPr/>
            </p:nvSpPr>
            <p:spPr>
              <a:xfrm>
                <a:off x="376433" y="2323218"/>
                <a:ext cx="308948" cy="600638"/>
              </a:xfrm>
              <a:prstGeom prst="round2SameRect">
                <a:avLst>
                  <a:gd name="adj1" fmla="val 38248"/>
                  <a:gd name="adj2" fmla="val 0"/>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grpSp>
          <p:nvGrpSpPr>
            <p:cNvPr id="87" name="図形グループ 22"/>
            <p:cNvGrpSpPr/>
            <p:nvPr/>
          </p:nvGrpSpPr>
          <p:grpSpPr>
            <a:xfrm>
              <a:off x="970701" y="3437429"/>
              <a:ext cx="362736" cy="1411631"/>
              <a:chOff x="376433" y="2041525"/>
              <a:chExt cx="308948" cy="882331"/>
            </a:xfrm>
            <a:solidFill>
              <a:schemeClr val="accent2"/>
            </a:solidFill>
            <a:effectLst>
              <a:outerShdw blurRad="50800" dist="114300" dir="2700000" algn="tl" rotWithShape="0">
                <a:srgbClr val="000000">
                  <a:alpha val="43000"/>
                </a:srgbClr>
              </a:outerShdw>
            </a:effectLst>
          </p:grpSpPr>
          <p:sp>
            <p:nvSpPr>
              <p:cNvPr id="88" name="円/楕円 87"/>
              <p:cNvSpPr/>
              <p:nvPr/>
            </p:nvSpPr>
            <p:spPr>
              <a:xfrm>
                <a:off x="376433" y="2041525"/>
                <a:ext cx="308948" cy="306251"/>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89" name="片側の 2 つの角を丸めた四角形 88"/>
              <p:cNvSpPr/>
              <p:nvPr/>
            </p:nvSpPr>
            <p:spPr>
              <a:xfrm>
                <a:off x="376433" y="2323218"/>
                <a:ext cx="308948" cy="600638"/>
              </a:xfrm>
              <a:prstGeom prst="round2SameRect">
                <a:avLst>
                  <a:gd name="adj1" fmla="val 38248"/>
                  <a:gd name="adj2" fmla="val 0"/>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grpSp>
      <p:sp>
        <p:nvSpPr>
          <p:cNvPr id="92" name="正方形/長方形 91"/>
          <p:cNvSpPr/>
          <p:nvPr/>
        </p:nvSpPr>
        <p:spPr>
          <a:xfrm>
            <a:off x="798055" y="4869160"/>
            <a:ext cx="441146" cy="369332"/>
          </a:xfrm>
          <a:prstGeom prst="rect">
            <a:avLst/>
          </a:prstGeom>
        </p:spPr>
        <p:txBody>
          <a:bodyPr wrap="none">
            <a:spAutoFit/>
          </a:bodyPr>
          <a:lstStyle/>
          <a:p>
            <a:pPr algn="ctr"/>
            <a:r>
              <a:rPr lang="en-US" altLang="ja-JP" dirty="0" smtClean="0">
                <a:solidFill>
                  <a:schemeClr val="bg1"/>
                </a:solidFill>
              </a:rPr>
              <a:t>NZ</a:t>
            </a:r>
            <a:endParaRPr lang="ja-JP" altLang="en-US" dirty="0">
              <a:solidFill>
                <a:schemeClr val="bg1"/>
              </a:solidFill>
            </a:endParaRPr>
          </a:p>
        </p:txBody>
      </p:sp>
      <p:sp>
        <p:nvSpPr>
          <p:cNvPr id="96" name="正方形/長方形 95"/>
          <p:cNvSpPr/>
          <p:nvPr/>
        </p:nvSpPr>
        <p:spPr>
          <a:xfrm>
            <a:off x="611560" y="6021288"/>
            <a:ext cx="458780" cy="369332"/>
          </a:xfrm>
          <a:prstGeom prst="rect">
            <a:avLst/>
          </a:prstGeom>
          <a:noFill/>
        </p:spPr>
        <p:txBody>
          <a:bodyPr wrap="none">
            <a:spAutoFit/>
          </a:bodyPr>
          <a:lstStyle/>
          <a:p>
            <a:pPr algn="ctr"/>
            <a:r>
              <a:rPr lang="en-US" altLang="ja-JP" dirty="0" smtClean="0"/>
              <a:t>BN</a:t>
            </a:r>
            <a:endParaRPr lang="ja-JP" altLang="en-US" dirty="0"/>
          </a:p>
        </p:txBody>
      </p:sp>
      <p:sp>
        <p:nvSpPr>
          <p:cNvPr id="97" name="正方形/長方形 96"/>
          <p:cNvSpPr/>
          <p:nvPr/>
        </p:nvSpPr>
        <p:spPr>
          <a:xfrm>
            <a:off x="827584" y="3645024"/>
            <a:ext cx="526106" cy="369332"/>
          </a:xfrm>
          <a:prstGeom prst="rect">
            <a:avLst/>
          </a:prstGeom>
        </p:spPr>
        <p:txBody>
          <a:bodyPr wrap="none">
            <a:spAutoFit/>
          </a:bodyPr>
          <a:lstStyle/>
          <a:p>
            <a:pPr algn="ctr"/>
            <a:r>
              <a:rPr lang="en-US" altLang="ja-JP" dirty="0" smtClean="0">
                <a:solidFill>
                  <a:schemeClr val="bg1"/>
                </a:solidFill>
              </a:rPr>
              <a:t>JPN</a:t>
            </a:r>
            <a:endParaRPr lang="ja-JP" altLang="en-US" dirty="0">
              <a:solidFill>
                <a:schemeClr val="bg1"/>
              </a:solidFill>
            </a:endParaRPr>
          </a:p>
        </p:txBody>
      </p:sp>
      <p:sp>
        <p:nvSpPr>
          <p:cNvPr id="99" name="正方形/長方形 98"/>
          <p:cNvSpPr/>
          <p:nvPr/>
        </p:nvSpPr>
        <p:spPr>
          <a:xfrm>
            <a:off x="3923928" y="1556792"/>
            <a:ext cx="526106" cy="369332"/>
          </a:xfrm>
          <a:prstGeom prst="rect">
            <a:avLst/>
          </a:prstGeom>
        </p:spPr>
        <p:txBody>
          <a:bodyPr wrap="square">
            <a:spAutoFit/>
          </a:bodyPr>
          <a:lstStyle/>
          <a:p>
            <a:pPr algn="ctr"/>
            <a:r>
              <a:rPr lang="en-US" altLang="ja-JP" dirty="0" smtClean="0">
                <a:solidFill>
                  <a:schemeClr val="bg1"/>
                </a:solidFill>
              </a:rPr>
              <a:t>JPN</a:t>
            </a:r>
            <a:endParaRPr lang="ja-JP" altLang="en-US" dirty="0">
              <a:solidFill>
                <a:schemeClr val="bg1"/>
              </a:solidFill>
            </a:endParaRPr>
          </a:p>
        </p:txBody>
      </p:sp>
      <p:cxnSp>
        <p:nvCxnSpPr>
          <p:cNvPr id="107" name="直線コネクタ 106"/>
          <p:cNvCxnSpPr>
            <a:endCxn id="12" idx="0"/>
          </p:cNvCxnSpPr>
          <p:nvPr/>
        </p:nvCxnSpPr>
        <p:spPr>
          <a:xfrm>
            <a:off x="4211960" y="2276872"/>
            <a:ext cx="18291" cy="288032"/>
          </a:xfrm>
          <a:prstGeom prst="line">
            <a:avLst/>
          </a:prstGeom>
        </p:spPr>
        <p:style>
          <a:lnRef idx="1">
            <a:schemeClr val="accent1"/>
          </a:lnRef>
          <a:fillRef idx="0">
            <a:schemeClr val="accent1"/>
          </a:fillRef>
          <a:effectRef idx="0">
            <a:schemeClr val="accent1"/>
          </a:effectRef>
          <a:fontRef idx="minor">
            <a:schemeClr val="tx1"/>
          </a:fontRef>
        </p:style>
      </p:cxnSp>
      <p:sp>
        <p:nvSpPr>
          <p:cNvPr id="7" name="スライド番号プレースホルダー 6"/>
          <p:cNvSpPr>
            <a:spLocks noGrp="1"/>
          </p:cNvSpPr>
          <p:nvPr>
            <p:ph type="sldNum" sz="quarter" idx="12"/>
          </p:nvPr>
        </p:nvSpPr>
        <p:spPr/>
        <p:txBody>
          <a:bodyPr/>
          <a:lstStyle/>
          <a:p>
            <a:fld id="{67D5820C-3AAE-4153-9A7D-6D1F946C5B12}" type="slidenum">
              <a:rPr kumimoji="1" lang="ja-JP" altLang="en-US" smtClean="0"/>
              <a:pPr/>
              <a:t>15</a:t>
            </a:fld>
            <a:endParaRPr kumimoji="1" lang="ja-JP" altLang="en-US"/>
          </a:p>
        </p:txBody>
      </p:sp>
    </p:spTree>
    <p:extLst>
      <p:ext uri="{BB962C8B-B14F-4D97-AF65-F5344CB8AC3E}">
        <p14:creationId xmlns:p14="http://schemas.microsoft.com/office/powerpoint/2010/main" val="2218112953"/>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544" y="0"/>
            <a:ext cx="8229600" cy="1143000"/>
          </a:xfrm>
        </p:spPr>
        <p:txBody>
          <a:bodyPr>
            <a:normAutofit fontScale="90000"/>
          </a:bodyPr>
          <a:lstStyle/>
          <a:p>
            <a:r>
              <a:rPr kumimoji="1" lang="en-US" altLang="ja-JP" b="1" dirty="0" smtClean="0"/>
              <a:t>Caretakers and children have </a:t>
            </a:r>
            <a:br>
              <a:rPr kumimoji="1" lang="en-US" altLang="ja-JP" b="1" dirty="0" smtClean="0"/>
            </a:br>
            <a:r>
              <a:rPr lang="en-US" altLang="ja-JP" b="1" dirty="0" smtClean="0"/>
              <a:t>different problems</a:t>
            </a:r>
            <a:endParaRPr kumimoji="1" lang="ja-JP" altLang="en-US" b="1" dirty="0"/>
          </a:p>
        </p:txBody>
      </p:sp>
      <p:grpSp>
        <p:nvGrpSpPr>
          <p:cNvPr id="3" name="図形グループ 2"/>
          <p:cNvGrpSpPr/>
          <p:nvPr/>
        </p:nvGrpSpPr>
        <p:grpSpPr>
          <a:xfrm>
            <a:off x="7740352" y="5157192"/>
            <a:ext cx="1133645" cy="1346666"/>
            <a:chOff x="6588224" y="2276872"/>
            <a:chExt cx="1133645" cy="1346666"/>
          </a:xfrm>
        </p:grpSpPr>
        <p:pic>
          <p:nvPicPr>
            <p:cNvPr id="42" name="図 41" descr="081015.png"/>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609771" y="2276872"/>
              <a:ext cx="1026159" cy="987272"/>
            </a:xfrm>
            <a:prstGeom prst="rect">
              <a:avLst/>
            </a:prstGeom>
          </p:spPr>
        </p:pic>
        <p:sp>
          <p:nvSpPr>
            <p:cNvPr id="43" name="テキスト ボックス 42"/>
            <p:cNvSpPr txBox="1"/>
            <p:nvPr/>
          </p:nvSpPr>
          <p:spPr>
            <a:xfrm>
              <a:off x="6588224" y="3284984"/>
              <a:ext cx="1133645" cy="338554"/>
            </a:xfrm>
            <a:prstGeom prst="rect">
              <a:avLst/>
            </a:prstGeom>
            <a:noFill/>
          </p:spPr>
          <p:txBody>
            <a:bodyPr wrap="none" rtlCol="0">
              <a:spAutoFit/>
            </a:bodyPr>
            <a:lstStyle/>
            <a:p>
              <a:r>
                <a:rPr lang="en-US" altLang="ja-JP" sz="1600" b="1" dirty="0" smtClean="0">
                  <a:latin typeface="ヒラギノ角ゴ Pro W6"/>
                  <a:ea typeface="ヒラギノ角ゴ Pro W6"/>
                  <a:cs typeface="ヒラギノ角ゴ Pro W6"/>
                </a:rPr>
                <a:t>Children</a:t>
              </a:r>
              <a:endParaRPr kumimoji="1" lang="ja-JP" altLang="en-US" sz="1600" b="1" dirty="0">
                <a:latin typeface="ヒラギノ角ゴ Pro W6"/>
                <a:ea typeface="ヒラギノ角ゴ Pro W6"/>
                <a:cs typeface="ヒラギノ角ゴ Pro W6"/>
              </a:endParaRPr>
            </a:p>
          </p:txBody>
        </p:sp>
      </p:grpSp>
      <p:pic>
        <p:nvPicPr>
          <p:cNvPr id="39" name="図 38" descr="072970.png"/>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467557" y="3068961"/>
            <a:ext cx="816019" cy="855036"/>
          </a:xfrm>
          <a:prstGeom prst="rect">
            <a:avLst/>
          </a:prstGeom>
        </p:spPr>
      </p:pic>
      <p:pic>
        <p:nvPicPr>
          <p:cNvPr id="40" name="図 39" descr="077119.png"/>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1259633" y="3068960"/>
            <a:ext cx="933166" cy="840773"/>
          </a:xfrm>
          <a:prstGeom prst="rect">
            <a:avLst/>
          </a:prstGeom>
        </p:spPr>
      </p:pic>
      <p:sp>
        <p:nvSpPr>
          <p:cNvPr id="41" name="テキスト ボックス 40"/>
          <p:cNvSpPr txBox="1"/>
          <p:nvPr/>
        </p:nvSpPr>
        <p:spPr>
          <a:xfrm>
            <a:off x="467544" y="3933056"/>
            <a:ext cx="1366782" cy="225554"/>
          </a:xfrm>
          <a:prstGeom prst="rect">
            <a:avLst/>
          </a:prstGeom>
          <a:noFill/>
        </p:spPr>
        <p:txBody>
          <a:bodyPr wrap="none" rtlCol="0">
            <a:spAutoFit/>
          </a:bodyPr>
          <a:lstStyle/>
          <a:p>
            <a:r>
              <a:rPr lang="en-US" altLang="ja-JP" sz="1600" b="1" dirty="0" smtClean="0">
                <a:latin typeface="ヒラギノ角ゴ Pro W6"/>
                <a:ea typeface="ヒラギノ角ゴ Pro W6"/>
                <a:cs typeface="ヒラギノ角ゴ Pro W6"/>
              </a:rPr>
              <a:t>Caretakers</a:t>
            </a:r>
          </a:p>
        </p:txBody>
      </p:sp>
      <p:sp>
        <p:nvSpPr>
          <p:cNvPr id="5" name="テキスト ボックス 4"/>
          <p:cNvSpPr txBox="1"/>
          <p:nvPr/>
        </p:nvSpPr>
        <p:spPr>
          <a:xfrm>
            <a:off x="2699792" y="1628800"/>
            <a:ext cx="5256584" cy="1384995"/>
          </a:xfrm>
          <a:prstGeom prst="rect">
            <a:avLst/>
          </a:prstGeom>
          <a:noFill/>
        </p:spPr>
        <p:txBody>
          <a:bodyPr wrap="square" rtlCol="0">
            <a:spAutoFit/>
          </a:bodyPr>
          <a:lstStyle/>
          <a:p>
            <a:r>
              <a:rPr lang="en-US" altLang="ja-JP" sz="2800" dirty="0" smtClean="0"/>
              <a:t>We are very busy.</a:t>
            </a:r>
            <a:endParaRPr kumimoji="1" lang="en-US" altLang="ja-JP" sz="2800" dirty="0"/>
          </a:p>
          <a:p>
            <a:r>
              <a:rPr lang="en-US" altLang="ja-JP" sz="2800" dirty="0" smtClean="0"/>
              <a:t>And </a:t>
            </a:r>
            <a:r>
              <a:rPr kumimoji="1" lang="en-US" altLang="ja-JP" sz="2800" dirty="0" smtClean="0"/>
              <a:t>we </a:t>
            </a:r>
            <a:r>
              <a:rPr lang="en-US" altLang="ja-JP" sz="2800" dirty="0" smtClean="0"/>
              <a:t>want to take care of children any time any where!</a:t>
            </a:r>
            <a:endParaRPr kumimoji="1" lang="en-US" altLang="ja-JP" sz="2800" dirty="0" smtClean="0"/>
          </a:p>
        </p:txBody>
      </p:sp>
      <p:sp>
        <p:nvSpPr>
          <p:cNvPr id="45" name="テキスト ボックス 44"/>
          <p:cNvSpPr txBox="1"/>
          <p:nvPr/>
        </p:nvSpPr>
        <p:spPr>
          <a:xfrm>
            <a:off x="1259632" y="5013176"/>
            <a:ext cx="4752528" cy="954107"/>
          </a:xfrm>
          <a:prstGeom prst="rect">
            <a:avLst/>
          </a:prstGeom>
          <a:noFill/>
        </p:spPr>
        <p:txBody>
          <a:bodyPr wrap="square" rtlCol="0">
            <a:spAutoFit/>
          </a:bodyPr>
          <a:lstStyle/>
          <a:p>
            <a:r>
              <a:rPr lang="en-US" altLang="ja-JP" sz="2800" dirty="0" smtClean="0"/>
              <a:t>I have to learn about illnesses.</a:t>
            </a:r>
          </a:p>
          <a:p>
            <a:r>
              <a:rPr lang="en-US" altLang="ja-JP" sz="2800" dirty="0" smtClean="0"/>
              <a:t>But I don’t know what to do!!</a:t>
            </a:r>
          </a:p>
        </p:txBody>
      </p:sp>
      <p:sp>
        <p:nvSpPr>
          <p:cNvPr id="46" name="雲形吹き出し 45"/>
          <p:cNvSpPr/>
          <p:nvPr/>
        </p:nvSpPr>
        <p:spPr>
          <a:xfrm>
            <a:off x="1835696" y="1268760"/>
            <a:ext cx="6768752" cy="2088232"/>
          </a:xfrm>
          <a:prstGeom prst="cloudCallout">
            <a:avLst>
              <a:gd name="adj1" fmla="val -37691"/>
              <a:gd name="adj2" fmla="val 67128"/>
            </a:avLst>
          </a:prstGeom>
          <a:noFill/>
          <a:ln>
            <a:solidFill>
              <a:srgbClr val="4F81BD"/>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47" name="雲形吹き出し 46"/>
          <p:cNvSpPr/>
          <p:nvPr/>
        </p:nvSpPr>
        <p:spPr>
          <a:xfrm>
            <a:off x="179512" y="4509120"/>
            <a:ext cx="6768752" cy="2088232"/>
          </a:xfrm>
          <a:prstGeom prst="cloudCallout">
            <a:avLst>
              <a:gd name="adj1" fmla="val 53883"/>
              <a:gd name="adj2" fmla="val 42005"/>
            </a:avLst>
          </a:prstGeom>
          <a:noFill/>
          <a:ln>
            <a:solidFill>
              <a:srgbClr val="4F81BD"/>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4" name="スライド番号プレースホルダー 3"/>
          <p:cNvSpPr>
            <a:spLocks noGrp="1"/>
          </p:cNvSpPr>
          <p:nvPr>
            <p:ph type="sldNum" sz="quarter" idx="12"/>
          </p:nvPr>
        </p:nvSpPr>
        <p:spPr/>
        <p:txBody>
          <a:bodyPr/>
          <a:lstStyle/>
          <a:p>
            <a:fld id="{67D5820C-3AAE-4153-9A7D-6D1F946C5B12}" type="slidenum">
              <a:rPr kumimoji="1" lang="ja-JP" altLang="en-US" smtClean="0"/>
              <a:pPr/>
              <a:t>16</a:t>
            </a:fld>
            <a:endParaRPr kumimoji="1" lang="ja-JP" altLang="en-US"/>
          </a:p>
        </p:txBody>
      </p:sp>
    </p:spTree>
    <p:extLst>
      <p:ext uri="{BB962C8B-B14F-4D97-AF65-F5344CB8AC3E}">
        <p14:creationId xmlns:p14="http://schemas.microsoft.com/office/powerpoint/2010/main" val="105593794"/>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テキスト ボックス 21"/>
          <p:cNvSpPr txBox="1"/>
          <p:nvPr/>
        </p:nvSpPr>
        <p:spPr>
          <a:xfrm>
            <a:off x="33225" y="3356992"/>
            <a:ext cx="3131840" cy="400110"/>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pPr>
              <a:buSzPct val="50000"/>
            </a:pPr>
            <a:r>
              <a:rPr lang="en-US" altLang="ja-JP" sz="2000" dirty="0" smtClean="0"/>
              <a:t>24 hour / 365 day available.</a:t>
            </a:r>
          </a:p>
        </p:txBody>
      </p:sp>
      <p:sp>
        <p:nvSpPr>
          <p:cNvPr id="2" name="タイトル 1"/>
          <p:cNvSpPr>
            <a:spLocks noGrp="1"/>
          </p:cNvSpPr>
          <p:nvPr>
            <p:ph type="title"/>
          </p:nvPr>
        </p:nvSpPr>
        <p:spPr>
          <a:xfrm>
            <a:off x="467544" y="0"/>
            <a:ext cx="8229600" cy="1143000"/>
          </a:xfrm>
        </p:spPr>
        <p:txBody>
          <a:bodyPr/>
          <a:lstStyle/>
          <a:p>
            <a:r>
              <a:rPr lang="en-US" altLang="ja-JP" b="1" dirty="0"/>
              <a:t>U</a:t>
            </a:r>
            <a:r>
              <a:rPr kumimoji="1" lang="en-US" altLang="ja-JP" b="1" dirty="0" smtClean="0"/>
              <a:t>se Internet</a:t>
            </a:r>
            <a:endParaRPr kumimoji="1" lang="ja-JP" altLang="en-US" b="1" dirty="0"/>
          </a:p>
        </p:txBody>
      </p:sp>
      <p:sp>
        <p:nvSpPr>
          <p:cNvPr id="7" name="テキスト ボックス 6"/>
          <p:cNvSpPr txBox="1"/>
          <p:nvPr/>
        </p:nvSpPr>
        <p:spPr>
          <a:xfrm>
            <a:off x="5519648" y="4077072"/>
            <a:ext cx="3600400" cy="400110"/>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ltLang="ja-JP" sz="2000" dirty="0" smtClean="0"/>
              <a:t>Send a mission a suitable time.</a:t>
            </a:r>
          </a:p>
        </p:txBody>
      </p:sp>
      <p:grpSp>
        <p:nvGrpSpPr>
          <p:cNvPr id="3" name="図形グループ 2"/>
          <p:cNvGrpSpPr/>
          <p:nvPr/>
        </p:nvGrpSpPr>
        <p:grpSpPr>
          <a:xfrm>
            <a:off x="7452320" y="5301208"/>
            <a:ext cx="1133645" cy="1346666"/>
            <a:chOff x="6588224" y="2276872"/>
            <a:chExt cx="1133645" cy="1346666"/>
          </a:xfrm>
        </p:grpSpPr>
        <p:pic>
          <p:nvPicPr>
            <p:cNvPr id="42" name="図 41" descr="081015.png"/>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609771" y="2276872"/>
              <a:ext cx="1026159" cy="987272"/>
            </a:xfrm>
            <a:prstGeom prst="rect">
              <a:avLst/>
            </a:prstGeom>
          </p:spPr>
        </p:pic>
        <p:sp>
          <p:nvSpPr>
            <p:cNvPr id="43" name="テキスト ボックス 42"/>
            <p:cNvSpPr txBox="1"/>
            <p:nvPr/>
          </p:nvSpPr>
          <p:spPr>
            <a:xfrm>
              <a:off x="6588224" y="3284984"/>
              <a:ext cx="1133645" cy="338554"/>
            </a:xfrm>
            <a:prstGeom prst="rect">
              <a:avLst/>
            </a:prstGeom>
            <a:noFill/>
          </p:spPr>
          <p:txBody>
            <a:bodyPr wrap="none" rtlCol="0">
              <a:spAutoFit/>
            </a:bodyPr>
            <a:lstStyle/>
            <a:p>
              <a:r>
                <a:rPr lang="en-US" altLang="ja-JP" sz="1600" b="1" dirty="0" smtClean="0">
                  <a:latin typeface="ヒラギノ角ゴ Pro W6"/>
                  <a:ea typeface="ヒラギノ角ゴ Pro W6"/>
                  <a:cs typeface="ヒラギノ角ゴ Pro W6"/>
                </a:rPr>
                <a:t>Children</a:t>
              </a:r>
              <a:endParaRPr kumimoji="1" lang="ja-JP" altLang="en-US" sz="1600" b="1" dirty="0">
                <a:latin typeface="ヒラギノ角ゴ Pro W6"/>
                <a:ea typeface="ヒラギノ角ゴ Pro W6"/>
                <a:cs typeface="ヒラギノ角ゴ Pro W6"/>
              </a:endParaRPr>
            </a:p>
          </p:txBody>
        </p:sp>
      </p:grpSp>
      <p:grpSp>
        <p:nvGrpSpPr>
          <p:cNvPr id="6" name="図形グループ 2"/>
          <p:cNvGrpSpPr/>
          <p:nvPr/>
        </p:nvGrpSpPr>
        <p:grpSpPr>
          <a:xfrm>
            <a:off x="179512" y="1628800"/>
            <a:ext cx="1366782" cy="833364"/>
            <a:chOff x="5284622" y="1222757"/>
            <a:chExt cx="1833489" cy="1658182"/>
          </a:xfrm>
        </p:grpSpPr>
        <p:pic>
          <p:nvPicPr>
            <p:cNvPr id="39" name="図 38" descr="072970.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284641" y="1223495"/>
              <a:ext cx="766075" cy="1190621"/>
            </a:xfrm>
            <a:prstGeom prst="rect">
              <a:avLst/>
            </a:prstGeom>
          </p:spPr>
        </p:pic>
        <p:pic>
          <p:nvPicPr>
            <p:cNvPr id="40" name="図 39" descr="077119.png"/>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6050717" y="1222757"/>
              <a:ext cx="891465" cy="1191358"/>
            </a:xfrm>
            <a:prstGeom prst="rect">
              <a:avLst/>
            </a:prstGeom>
          </p:spPr>
        </p:pic>
        <p:sp>
          <p:nvSpPr>
            <p:cNvPr id="41" name="テキスト ボックス 40"/>
            <p:cNvSpPr txBox="1"/>
            <p:nvPr/>
          </p:nvSpPr>
          <p:spPr>
            <a:xfrm>
              <a:off x="5284622" y="2432145"/>
              <a:ext cx="1833489" cy="448794"/>
            </a:xfrm>
            <a:prstGeom prst="rect">
              <a:avLst/>
            </a:prstGeom>
            <a:noFill/>
          </p:spPr>
          <p:txBody>
            <a:bodyPr wrap="none" rtlCol="0">
              <a:spAutoFit/>
            </a:bodyPr>
            <a:lstStyle/>
            <a:p>
              <a:r>
                <a:rPr lang="en-US" altLang="ja-JP" sz="1600" b="1" dirty="0" smtClean="0">
                  <a:latin typeface="ヒラギノ角ゴ Pro W6"/>
                  <a:ea typeface="ヒラギノ角ゴ Pro W6"/>
                  <a:cs typeface="ヒラギノ角ゴ Pro W6"/>
                </a:rPr>
                <a:t>Caretakers</a:t>
              </a:r>
            </a:p>
          </p:txBody>
        </p:sp>
      </p:grpSp>
      <p:grpSp>
        <p:nvGrpSpPr>
          <p:cNvPr id="8" name="図形グループ 8"/>
          <p:cNvGrpSpPr/>
          <p:nvPr/>
        </p:nvGrpSpPr>
        <p:grpSpPr>
          <a:xfrm>
            <a:off x="3563888" y="3068960"/>
            <a:ext cx="1512168" cy="1521460"/>
            <a:chOff x="3563888" y="3068960"/>
            <a:chExt cx="1512168" cy="1521460"/>
          </a:xfrm>
        </p:grpSpPr>
        <p:pic>
          <p:nvPicPr>
            <p:cNvPr id="14" name="図 13" descr="C:\Users\Kaoru\AppData\Local\Microsoft\Windows\Temporary Internet Files\Content.IE5\AEK8GJ0E\MC900434845[1].png"/>
            <p:cNvPicPr/>
            <p:nvPr/>
          </p:nvPicPr>
          <p:blipFill>
            <a:blip r:embed="rId5" cstate="print"/>
            <a:srcRect/>
            <a:stretch>
              <a:fillRect/>
            </a:stretch>
          </p:blipFill>
          <p:spPr bwMode="auto">
            <a:xfrm>
              <a:off x="3563888" y="3068960"/>
              <a:ext cx="1512168" cy="1178500"/>
            </a:xfrm>
            <a:prstGeom prst="rect">
              <a:avLst/>
            </a:prstGeom>
            <a:noFill/>
            <a:ln w="9525">
              <a:noFill/>
              <a:miter lim="800000"/>
              <a:headEnd/>
              <a:tailEnd/>
            </a:ln>
          </p:spPr>
        </p:pic>
        <p:sp>
          <p:nvSpPr>
            <p:cNvPr id="4" name="テキスト ボックス 3"/>
            <p:cNvSpPr txBox="1"/>
            <p:nvPr/>
          </p:nvSpPr>
          <p:spPr>
            <a:xfrm>
              <a:off x="3779912" y="4221088"/>
              <a:ext cx="936104" cy="369332"/>
            </a:xfrm>
            <a:prstGeom prst="rect">
              <a:avLst/>
            </a:prstGeom>
            <a:noFill/>
          </p:spPr>
          <p:txBody>
            <a:bodyPr wrap="square" rtlCol="0">
              <a:spAutoFit/>
            </a:bodyPr>
            <a:lstStyle/>
            <a:p>
              <a:r>
                <a:rPr kumimoji="1" lang="en-US" altLang="ja-JP" b="1" dirty="0" smtClean="0"/>
                <a:t>Servers</a:t>
              </a:r>
              <a:endParaRPr kumimoji="1" lang="ja-JP" altLang="en-US" b="1" dirty="0"/>
            </a:p>
          </p:txBody>
        </p:sp>
      </p:grpSp>
      <p:sp>
        <p:nvSpPr>
          <p:cNvPr id="5" name="テキスト ボックス 4"/>
          <p:cNvSpPr txBox="1"/>
          <p:nvPr/>
        </p:nvSpPr>
        <p:spPr>
          <a:xfrm>
            <a:off x="2771800" y="1124744"/>
            <a:ext cx="4464496" cy="954107"/>
          </a:xfrm>
          <a:prstGeom prst="rect">
            <a:avLst/>
          </a:prstGeom>
          <a:noFill/>
        </p:spPr>
        <p:txBody>
          <a:bodyPr wrap="square" rtlCol="0">
            <a:spAutoFit/>
          </a:bodyPr>
          <a:lstStyle/>
          <a:p>
            <a:r>
              <a:rPr lang="en-US" altLang="ja-JP" sz="2800" dirty="0" smtClean="0"/>
              <a:t>We can register mission anytime anywhere!!</a:t>
            </a:r>
            <a:endParaRPr kumimoji="1" lang="en-US" altLang="ja-JP" sz="2800" dirty="0" smtClean="0"/>
          </a:p>
        </p:txBody>
      </p:sp>
      <p:sp>
        <p:nvSpPr>
          <p:cNvPr id="45" name="テキスト ボックス 44"/>
          <p:cNvSpPr txBox="1"/>
          <p:nvPr/>
        </p:nvSpPr>
        <p:spPr>
          <a:xfrm>
            <a:off x="2051720" y="4941168"/>
            <a:ext cx="4536504" cy="954107"/>
          </a:xfrm>
          <a:prstGeom prst="rect">
            <a:avLst/>
          </a:prstGeom>
          <a:noFill/>
        </p:spPr>
        <p:txBody>
          <a:bodyPr wrap="square" rtlCol="0">
            <a:spAutoFit/>
          </a:bodyPr>
          <a:lstStyle/>
          <a:p>
            <a:r>
              <a:rPr lang="en-US" altLang="ja-JP" sz="2800" dirty="0" smtClean="0"/>
              <a:t>I can know</a:t>
            </a:r>
          </a:p>
          <a:p>
            <a:r>
              <a:rPr lang="en-US" altLang="ja-JP" sz="2800" dirty="0" smtClean="0"/>
              <a:t> what should I do</a:t>
            </a:r>
            <a:r>
              <a:rPr lang="en-US" altLang="ja-JP" sz="2800" dirty="0"/>
              <a:t> </a:t>
            </a:r>
            <a:r>
              <a:rPr lang="en-US" altLang="ja-JP" sz="2800" dirty="0" smtClean="0"/>
              <a:t>by when!  </a:t>
            </a:r>
            <a:endParaRPr kumimoji="1" lang="en-US" altLang="ja-JP" sz="2800" dirty="0" smtClean="0"/>
          </a:p>
        </p:txBody>
      </p:sp>
      <p:sp>
        <p:nvSpPr>
          <p:cNvPr id="16" name="雲形吹き出し 15"/>
          <p:cNvSpPr/>
          <p:nvPr/>
        </p:nvSpPr>
        <p:spPr>
          <a:xfrm>
            <a:off x="2051720" y="908720"/>
            <a:ext cx="5040560" cy="1584176"/>
          </a:xfrm>
          <a:prstGeom prst="cloudCallout">
            <a:avLst>
              <a:gd name="adj1" fmla="val -56168"/>
              <a:gd name="adj2" fmla="val 35061"/>
            </a:avLst>
          </a:prstGeom>
          <a:noFill/>
          <a:ln>
            <a:solidFill>
              <a:srgbClr val="4F81BD"/>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8" name="雲形吹き出し 17"/>
          <p:cNvSpPr/>
          <p:nvPr/>
        </p:nvSpPr>
        <p:spPr>
          <a:xfrm>
            <a:off x="1619672" y="4725144"/>
            <a:ext cx="5040560" cy="1584176"/>
          </a:xfrm>
          <a:prstGeom prst="cloudCallout">
            <a:avLst>
              <a:gd name="adj1" fmla="val 62445"/>
              <a:gd name="adj2" fmla="val 38331"/>
            </a:avLst>
          </a:prstGeom>
          <a:noFill/>
          <a:ln>
            <a:solidFill>
              <a:srgbClr val="4F81BD"/>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19" name="直線矢印コネクタ 18"/>
          <p:cNvCxnSpPr>
            <a:endCxn id="14" idx="1"/>
          </p:cNvCxnSpPr>
          <p:nvPr/>
        </p:nvCxnSpPr>
        <p:spPr>
          <a:xfrm>
            <a:off x="827584" y="2708920"/>
            <a:ext cx="2736304" cy="949290"/>
          </a:xfrm>
          <a:prstGeom prst="straightConnector1">
            <a:avLst/>
          </a:prstGeom>
          <a:ln w="76200">
            <a:solidFill>
              <a:schemeClr val="accent6"/>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4" name="直線矢印コネクタ 12"/>
          <p:cNvCxnSpPr/>
          <p:nvPr/>
        </p:nvCxnSpPr>
        <p:spPr>
          <a:xfrm>
            <a:off x="4860032" y="4221088"/>
            <a:ext cx="2808312" cy="1224136"/>
          </a:xfrm>
          <a:prstGeom prst="straightConnector1">
            <a:avLst/>
          </a:prstGeom>
          <a:ln w="76200">
            <a:solidFill>
              <a:srgbClr val="00B0F0"/>
            </a:solidFill>
            <a:tailEnd type="arrow"/>
          </a:ln>
          <a:effectLst/>
        </p:spPr>
        <p:style>
          <a:lnRef idx="2">
            <a:schemeClr val="accent1"/>
          </a:lnRef>
          <a:fillRef idx="0">
            <a:schemeClr val="accent1"/>
          </a:fillRef>
          <a:effectRef idx="1">
            <a:schemeClr val="accent1"/>
          </a:effectRef>
          <a:fontRef idx="minor">
            <a:schemeClr val="tx1"/>
          </a:fontRef>
        </p:style>
      </p:cxnSp>
      <p:sp>
        <p:nvSpPr>
          <p:cNvPr id="9" name="スライド番号プレースホルダー 8"/>
          <p:cNvSpPr>
            <a:spLocks noGrp="1"/>
          </p:cNvSpPr>
          <p:nvPr>
            <p:ph type="sldNum" sz="quarter" idx="12"/>
          </p:nvPr>
        </p:nvSpPr>
        <p:spPr/>
        <p:txBody>
          <a:bodyPr/>
          <a:lstStyle/>
          <a:p>
            <a:fld id="{67D5820C-3AAE-4153-9A7D-6D1F946C5B12}" type="slidenum">
              <a:rPr kumimoji="1" lang="ja-JP" altLang="en-US" smtClean="0"/>
              <a:pPr/>
              <a:t>17</a:t>
            </a:fld>
            <a:endParaRPr kumimoji="1" lang="ja-JP" altLang="en-US"/>
          </a:p>
        </p:txBody>
      </p:sp>
    </p:spTree>
    <p:extLst>
      <p:ext uri="{BB962C8B-B14F-4D97-AF65-F5344CB8AC3E}">
        <p14:creationId xmlns:p14="http://schemas.microsoft.com/office/powerpoint/2010/main" val="2787822570"/>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p:cNvSpPr txBox="1"/>
          <p:nvPr/>
        </p:nvSpPr>
        <p:spPr>
          <a:xfrm>
            <a:off x="323528" y="1196752"/>
            <a:ext cx="7056784" cy="830997"/>
          </a:xfrm>
          <a:prstGeom prst="rect">
            <a:avLst/>
          </a:prstGeom>
          <a:noFill/>
        </p:spPr>
        <p:txBody>
          <a:bodyPr wrap="square" rtlCol="0">
            <a:spAutoFit/>
          </a:bodyPr>
          <a:lstStyle/>
          <a:p>
            <a:r>
              <a:rPr kumimoji="1" lang="en-US" altLang="ja-JP" sz="4800" b="1" dirty="0" smtClean="0">
                <a:solidFill>
                  <a:schemeClr val="accent1"/>
                </a:solidFill>
              </a:rPr>
              <a:t>1.</a:t>
            </a:r>
            <a:r>
              <a:rPr lang="en-US" altLang="ja-JP" sz="4800" b="1" dirty="0" smtClean="0">
                <a:solidFill>
                  <a:schemeClr val="accent1"/>
                </a:solidFill>
              </a:rPr>
              <a:t> Send Mission to Server</a:t>
            </a:r>
            <a:endParaRPr kumimoji="1" lang="en-US" altLang="ja-JP" sz="4800" b="1" dirty="0" smtClean="0">
              <a:solidFill>
                <a:schemeClr val="accent1"/>
              </a:solidFill>
            </a:endParaRPr>
          </a:p>
        </p:txBody>
      </p:sp>
      <p:grpSp>
        <p:nvGrpSpPr>
          <p:cNvPr id="22" name="グループ化 21"/>
          <p:cNvGrpSpPr/>
          <p:nvPr/>
        </p:nvGrpSpPr>
        <p:grpSpPr>
          <a:xfrm>
            <a:off x="216887" y="2420888"/>
            <a:ext cx="8747601" cy="2808312"/>
            <a:chOff x="323528" y="2060848"/>
            <a:chExt cx="8352065" cy="2376264"/>
          </a:xfrm>
        </p:grpSpPr>
        <p:pic>
          <p:nvPicPr>
            <p:cNvPr id="6" name="図 5" descr="072970.png"/>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323528" y="2348880"/>
              <a:ext cx="1091237" cy="1373432"/>
            </a:xfrm>
            <a:prstGeom prst="rect">
              <a:avLst/>
            </a:prstGeom>
          </p:spPr>
        </p:pic>
        <p:pic>
          <p:nvPicPr>
            <p:cNvPr id="7" name="図 6" descr="077119.png"/>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1187624" y="2348880"/>
              <a:ext cx="1269849" cy="1374283"/>
            </a:xfrm>
            <a:prstGeom prst="rect">
              <a:avLst/>
            </a:prstGeom>
          </p:spPr>
        </p:pic>
        <p:sp>
          <p:nvSpPr>
            <p:cNvPr id="8" name="テキスト ボックス 7"/>
            <p:cNvSpPr txBox="1"/>
            <p:nvPr/>
          </p:nvSpPr>
          <p:spPr>
            <a:xfrm>
              <a:off x="539552" y="3995772"/>
              <a:ext cx="1656184" cy="400110"/>
            </a:xfrm>
            <a:prstGeom prst="rect">
              <a:avLst/>
            </a:prstGeom>
            <a:noFill/>
          </p:spPr>
          <p:txBody>
            <a:bodyPr wrap="square" rtlCol="0">
              <a:spAutoFit/>
            </a:bodyPr>
            <a:lstStyle/>
            <a:p>
              <a:r>
                <a:rPr lang="en-US" altLang="ja-JP" sz="2000" b="1" dirty="0" smtClean="0">
                  <a:latin typeface="ヒラギノ角ゴ Pro W6"/>
                  <a:ea typeface="ヒラギノ角ゴ Pro W6"/>
                  <a:cs typeface="ヒラギノ角ゴ Pro W6"/>
                </a:rPr>
                <a:t>Caretakers</a:t>
              </a:r>
            </a:p>
          </p:txBody>
        </p:sp>
        <p:sp>
          <p:nvSpPr>
            <p:cNvPr id="10" name="テキスト ボックス 9"/>
            <p:cNvSpPr txBox="1"/>
            <p:nvPr/>
          </p:nvSpPr>
          <p:spPr>
            <a:xfrm>
              <a:off x="7172604" y="4037002"/>
              <a:ext cx="1287828" cy="400110"/>
            </a:xfrm>
            <a:prstGeom prst="rect">
              <a:avLst/>
            </a:prstGeom>
            <a:noFill/>
          </p:spPr>
          <p:txBody>
            <a:bodyPr wrap="square" rtlCol="0">
              <a:spAutoFit/>
            </a:bodyPr>
            <a:lstStyle/>
            <a:p>
              <a:r>
                <a:rPr lang="en-US" altLang="ja-JP" sz="2000" b="1" dirty="0" smtClean="0">
                  <a:latin typeface="ヒラギノ角ゴ Pro W6"/>
                  <a:ea typeface="ヒラギノ角ゴ Pro W6"/>
                  <a:cs typeface="ヒラギノ角ゴ Pro W6"/>
                </a:rPr>
                <a:t>Server</a:t>
              </a:r>
              <a:endParaRPr kumimoji="1" lang="ja-JP" altLang="en-US" sz="2000" b="1" dirty="0">
                <a:latin typeface="ヒラギノ角ゴ Pro W6"/>
                <a:ea typeface="ヒラギノ角ゴ Pro W6"/>
                <a:cs typeface="ヒラギノ角ゴ Pro W6"/>
              </a:endParaRPr>
            </a:p>
          </p:txBody>
        </p:sp>
        <p:cxnSp>
          <p:nvCxnSpPr>
            <p:cNvPr id="11" name="直線矢印コネクタ 9"/>
            <p:cNvCxnSpPr/>
            <p:nvPr/>
          </p:nvCxnSpPr>
          <p:spPr>
            <a:xfrm>
              <a:off x="2411760" y="3096655"/>
              <a:ext cx="4464496" cy="0"/>
            </a:xfrm>
            <a:prstGeom prst="straightConnector1">
              <a:avLst/>
            </a:prstGeom>
            <a:ln w="76200">
              <a:solidFill>
                <a:srgbClr val="00B0F0"/>
              </a:solidFill>
              <a:tailEnd type="arrow"/>
            </a:ln>
            <a:effectLst/>
          </p:spPr>
          <p:style>
            <a:lnRef idx="2">
              <a:schemeClr val="accent1"/>
            </a:lnRef>
            <a:fillRef idx="0">
              <a:schemeClr val="accent1"/>
            </a:fillRef>
            <a:effectRef idx="1">
              <a:schemeClr val="accent1"/>
            </a:effectRef>
            <a:fontRef idx="minor">
              <a:schemeClr val="tx1"/>
            </a:fontRef>
          </p:style>
        </p:cxnSp>
        <p:pic>
          <p:nvPicPr>
            <p:cNvPr id="16" name="図 15" descr="C:\Users\Kaoru\AppData\Local\Microsoft\Windows\Temporary Internet Files\Content.IE5\AEK8GJ0E\MC900434845[1].png"/>
            <p:cNvPicPr/>
            <p:nvPr/>
          </p:nvPicPr>
          <p:blipFill>
            <a:blip r:embed="rId5" cstate="print"/>
            <a:srcRect/>
            <a:stretch>
              <a:fillRect/>
            </a:stretch>
          </p:blipFill>
          <p:spPr bwMode="auto">
            <a:xfrm>
              <a:off x="7020272" y="2060848"/>
              <a:ext cx="1655321" cy="1971546"/>
            </a:xfrm>
            <a:prstGeom prst="rect">
              <a:avLst/>
            </a:prstGeom>
            <a:noFill/>
            <a:ln w="9525">
              <a:noFill/>
              <a:miter lim="800000"/>
              <a:headEnd/>
              <a:tailEnd/>
            </a:ln>
          </p:spPr>
        </p:pic>
      </p:grpSp>
      <p:sp>
        <p:nvSpPr>
          <p:cNvPr id="27" name="テキスト ボックス 26"/>
          <p:cNvSpPr txBox="1"/>
          <p:nvPr/>
        </p:nvSpPr>
        <p:spPr>
          <a:xfrm>
            <a:off x="3419872" y="4365104"/>
            <a:ext cx="1989647" cy="369332"/>
          </a:xfrm>
          <a:prstGeom prst="rect">
            <a:avLst/>
          </a:prstGeom>
          <a:noFill/>
        </p:spPr>
        <p:txBody>
          <a:bodyPr wrap="none" rtlCol="0">
            <a:spAutoFit/>
          </a:bodyPr>
          <a:lstStyle/>
          <a:p>
            <a:r>
              <a:rPr lang="en-US" altLang="ja-JP" dirty="0" smtClean="0">
                <a:latin typeface="ヒラギノ角ゴ Pro W3"/>
                <a:ea typeface="ヒラギノ角ゴ Pro W3"/>
                <a:cs typeface="ヒラギノ角ゴ Pro W3"/>
              </a:rPr>
              <a:t>Sending Mission</a:t>
            </a:r>
            <a:endParaRPr kumimoji="1" lang="en-US" altLang="ja-JP" dirty="0" smtClean="0">
              <a:latin typeface="ヒラギノ角ゴ Pro W3"/>
              <a:ea typeface="ヒラギノ角ゴ Pro W3"/>
              <a:cs typeface="ヒラギノ角ゴ Pro W3"/>
            </a:endParaRPr>
          </a:p>
        </p:txBody>
      </p:sp>
      <p:pic>
        <p:nvPicPr>
          <p:cNvPr id="3" name="図 2" descr="72883965.png"/>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3203848" y="2780928"/>
            <a:ext cx="2300566" cy="1408939"/>
          </a:xfrm>
          <a:prstGeom prst="rect">
            <a:avLst/>
          </a:prstGeom>
        </p:spPr>
      </p:pic>
      <p:sp>
        <p:nvSpPr>
          <p:cNvPr id="2" name="スライド番号プレースホルダー 1"/>
          <p:cNvSpPr>
            <a:spLocks noGrp="1"/>
          </p:cNvSpPr>
          <p:nvPr>
            <p:ph type="sldNum" sz="quarter" idx="12"/>
          </p:nvPr>
        </p:nvSpPr>
        <p:spPr/>
        <p:txBody>
          <a:bodyPr/>
          <a:lstStyle/>
          <a:p>
            <a:fld id="{67D5820C-3AAE-4153-9A7D-6D1F946C5B12}" type="slidenum">
              <a:rPr kumimoji="1" lang="ja-JP" altLang="en-US" smtClean="0"/>
              <a:pPr/>
              <a:t>18</a:t>
            </a:fld>
            <a:endParaRPr kumimoji="1" lang="ja-JP" altLang="en-US"/>
          </a:p>
        </p:txBody>
      </p:sp>
    </p:spTree>
    <p:extLst>
      <p:ext uri="{BB962C8B-B14F-4D97-AF65-F5344CB8AC3E}">
        <p14:creationId xmlns:p14="http://schemas.microsoft.com/office/powerpoint/2010/main" val="3719460608"/>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テキスト ボックス 9"/>
          <p:cNvSpPr txBox="1"/>
          <p:nvPr/>
        </p:nvSpPr>
        <p:spPr>
          <a:xfrm>
            <a:off x="323528" y="1196752"/>
            <a:ext cx="7056784" cy="830997"/>
          </a:xfrm>
          <a:prstGeom prst="rect">
            <a:avLst/>
          </a:prstGeom>
          <a:noFill/>
        </p:spPr>
        <p:txBody>
          <a:bodyPr wrap="square" rtlCol="0">
            <a:spAutoFit/>
          </a:bodyPr>
          <a:lstStyle/>
          <a:p>
            <a:r>
              <a:rPr lang="en-US" altLang="ja-JP" sz="4800" b="1" dirty="0" smtClean="0">
                <a:solidFill>
                  <a:schemeClr val="accent1"/>
                </a:solidFill>
              </a:rPr>
              <a:t>2</a:t>
            </a:r>
            <a:r>
              <a:rPr kumimoji="1" lang="en-US" altLang="ja-JP" sz="4800" b="1" dirty="0" smtClean="0">
                <a:solidFill>
                  <a:schemeClr val="accent1"/>
                </a:solidFill>
              </a:rPr>
              <a:t>.</a:t>
            </a:r>
            <a:r>
              <a:rPr lang="en-US" altLang="ja-JP" sz="4800" b="1" dirty="0" smtClean="0">
                <a:solidFill>
                  <a:schemeClr val="accent1"/>
                </a:solidFill>
              </a:rPr>
              <a:t> Send Mission to EV3</a:t>
            </a:r>
            <a:endParaRPr kumimoji="1" lang="en-US" altLang="ja-JP" sz="4800" b="1" dirty="0" smtClean="0">
              <a:solidFill>
                <a:schemeClr val="accent1"/>
              </a:solidFill>
            </a:endParaRPr>
          </a:p>
        </p:txBody>
      </p:sp>
      <p:pic>
        <p:nvPicPr>
          <p:cNvPr id="11" name="図 10" descr="C:\Users\Kaoru\AppData\Local\Microsoft\Windows\Temporary Internet Files\Content.IE5\AEK8GJ0E\MC900434845[1].png"/>
          <p:cNvPicPr/>
          <p:nvPr/>
        </p:nvPicPr>
        <p:blipFill>
          <a:blip r:embed="rId3" cstate="print"/>
          <a:srcRect/>
          <a:stretch>
            <a:fillRect/>
          </a:stretch>
        </p:blipFill>
        <p:spPr bwMode="auto">
          <a:xfrm>
            <a:off x="467544" y="2492896"/>
            <a:ext cx="1860773" cy="2628728"/>
          </a:xfrm>
          <a:prstGeom prst="rect">
            <a:avLst/>
          </a:prstGeom>
          <a:noFill/>
          <a:ln w="9525">
            <a:noFill/>
            <a:miter lim="800000"/>
            <a:headEnd/>
            <a:tailEnd/>
          </a:ln>
        </p:spPr>
      </p:pic>
      <p:sp>
        <p:nvSpPr>
          <p:cNvPr id="12" name="テキスト ボックス 11"/>
          <p:cNvSpPr txBox="1"/>
          <p:nvPr/>
        </p:nvSpPr>
        <p:spPr>
          <a:xfrm>
            <a:off x="638783" y="5127768"/>
            <a:ext cx="1447669" cy="533480"/>
          </a:xfrm>
          <a:prstGeom prst="rect">
            <a:avLst/>
          </a:prstGeom>
          <a:noFill/>
        </p:spPr>
        <p:txBody>
          <a:bodyPr wrap="square" rtlCol="0">
            <a:spAutoFit/>
          </a:bodyPr>
          <a:lstStyle/>
          <a:p>
            <a:r>
              <a:rPr lang="en-US" altLang="ja-JP" sz="2000" b="1" dirty="0" smtClean="0">
                <a:latin typeface="ヒラギノ角ゴ Pro W6"/>
                <a:ea typeface="ヒラギノ角ゴ Pro W6"/>
                <a:cs typeface="ヒラギノ角ゴ Pro W6"/>
              </a:rPr>
              <a:t>Server</a:t>
            </a:r>
            <a:endParaRPr kumimoji="1" lang="ja-JP" altLang="en-US" sz="2000" b="1" dirty="0">
              <a:latin typeface="ヒラギノ角ゴ Pro W6"/>
              <a:ea typeface="ヒラギノ角ゴ Pro W6"/>
              <a:cs typeface="ヒラギノ角ゴ Pro W6"/>
            </a:endParaRPr>
          </a:p>
        </p:txBody>
      </p:sp>
      <p:sp>
        <p:nvSpPr>
          <p:cNvPr id="13" name="正方形/長方形 12"/>
          <p:cNvSpPr/>
          <p:nvPr/>
        </p:nvSpPr>
        <p:spPr>
          <a:xfrm>
            <a:off x="6589752" y="2668648"/>
            <a:ext cx="2086704" cy="2680913"/>
          </a:xfrm>
          <a:prstGeom prst="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285750" indent="-285750" algn="ctr">
              <a:buFont typeface="Arial"/>
              <a:buChar char="•"/>
            </a:pPr>
            <a:endParaRPr kumimoji="1" lang="ja-JP" altLang="en-US" dirty="0">
              <a:solidFill>
                <a:schemeClr val="tx1"/>
              </a:solidFill>
            </a:endParaRPr>
          </a:p>
        </p:txBody>
      </p:sp>
      <p:pic>
        <p:nvPicPr>
          <p:cNvPr id="14" name="図 13" descr="imgres.jpg"/>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6589752" y="2831127"/>
            <a:ext cx="2086704" cy="2124725"/>
          </a:xfrm>
          <a:prstGeom prst="rect">
            <a:avLst/>
          </a:prstGeom>
        </p:spPr>
      </p:pic>
      <p:sp>
        <p:nvSpPr>
          <p:cNvPr id="15" name="テキスト ボックス 14"/>
          <p:cNvSpPr txBox="1"/>
          <p:nvPr/>
        </p:nvSpPr>
        <p:spPr>
          <a:xfrm>
            <a:off x="7130750" y="4965289"/>
            <a:ext cx="1288495" cy="465512"/>
          </a:xfrm>
          <a:prstGeom prst="rect">
            <a:avLst/>
          </a:prstGeom>
          <a:noFill/>
        </p:spPr>
        <p:txBody>
          <a:bodyPr wrap="square" rtlCol="0">
            <a:spAutoFit/>
          </a:bodyPr>
          <a:lstStyle/>
          <a:p>
            <a:r>
              <a:rPr kumimoji="1" lang="en-US" altLang="ja-JP" sz="2000" b="1" dirty="0" smtClean="0">
                <a:latin typeface="ヒラギノ角ゴ Pro W6"/>
                <a:ea typeface="ヒラギノ角ゴ Pro W6"/>
                <a:cs typeface="ヒラギノ角ゴ Pro W6"/>
              </a:rPr>
              <a:t>Robot</a:t>
            </a:r>
            <a:endParaRPr kumimoji="1" lang="ja-JP" altLang="en-US" sz="2000" b="1" dirty="0">
              <a:latin typeface="ヒラギノ角ゴ Pro W6"/>
              <a:ea typeface="ヒラギノ角ゴ Pro W6"/>
              <a:cs typeface="ヒラギノ角ゴ Pro W6"/>
            </a:endParaRPr>
          </a:p>
        </p:txBody>
      </p:sp>
      <p:cxnSp>
        <p:nvCxnSpPr>
          <p:cNvPr id="16" name="直線矢印コネクタ 9"/>
          <p:cNvCxnSpPr/>
          <p:nvPr/>
        </p:nvCxnSpPr>
        <p:spPr>
          <a:xfrm flipV="1">
            <a:off x="2176174" y="3925671"/>
            <a:ext cx="4259007" cy="7385"/>
          </a:xfrm>
          <a:prstGeom prst="straightConnector1">
            <a:avLst/>
          </a:prstGeom>
          <a:ln w="76200">
            <a:solidFill>
              <a:srgbClr val="00B0F0"/>
            </a:solidFill>
            <a:tailEnd type="arrow"/>
          </a:ln>
          <a:effectLst/>
        </p:spPr>
        <p:style>
          <a:lnRef idx="2">
            <a:schemeClr val="accent1"/>
          </a:lnRef>
          <a:fillRef idx="0">
            <a:schemeClr val="accent1"/>
          </a:fillRef>
          <a:effectRef idx="1">
            <a:schemeClr val="accent1"/>
          </a:effectRef>
          <a:fontRef idx="minor">
            <a:schemeClr val="tx1"/>
          </a:fontRef>
        </p:style>
      </p:cxnSp>
      <p:sp>
        <p:nvSpPr>
          <p:cNvPr id="26" name="テキスト ボックス 25"/>
          <p:cNvSpPr txBox="1"/>
          <p:nvPr/>
        </p:nvSpPr>
        <p:spPr>
          <a:xfrm>
            <a:off x="3563888" y="3501008"/>
            <a:ext cx="1224136" cy="400110"/>
          </a:xfrm>
          <a:prstGeom prst="rect">
            <a:avLst/>
          </a:prstGeom>
          <a:noFill/>
        </p:spPr>
        <p:txBody>
          <a:bodyPr wrap="square" rtlCol="0">
            <a:spAutoFit/>
          </a:bodyPr>
          <a:lstStyle/>
          <a:p>
            <a:r>
              <a:rPr lang="en-US" altLang="ja-JP" sz="2000" dirty="0" smtClean="0">
                <a:latin typeface="ヒラギノ角ゴ Pro W3"/>
                <a:ea typeface="ヒラギノ角ゴ Pro W3"/>
                <a:cs typeface="ヒラギノ角ゴ Pro W3"/>
              </a:rPr>
              <a:t>Mission</a:t>
            </a:r>
            <a:endParaRPr kumimoji="1" lang="en-US" altLang="ja-JP" sz="2000" dirty="0" smtClean="0">
              <a:latin typeface="ヒラギノ角ゴ Pro W3"/>
              <a:ea typeface="ヒラギノ角ゴ Pro W3"/>
              <a:cs typeface="ヒラギノ角ゴ Pro W3"/>
            </a:endParaRPr>
          </a:p>
        </p:txBody>
      </p:sp>
      <p:sp>
        <p:nvSpPr>
          <p:cNvPr id="2" name="スライド番号プレースホルダー 1"/>
          <p:cNvSpPr>
            <a:spLocks noGrp="1"/>
          </p:cNvSpPr>
          <p:nvPr>
            <p:ph type="sldNum" sz="quarter" idx="12"/>
          </p:nvPr>
        </p:nvSpPr>
        <p:spPr/>
        <p:txBody>
          <a:bodyPr/>
          <a:lstStyle/>
          <a:p>
            <a:fld id="{67D5820C-3AAE-4153-9A7D-6D1F946C5B12}" type="slidenum">
              <a:rPr kumimoji="1" lang="ja-JP" altLang="en-US" smtClean="0"/>
              <a:pPr/>
              <a:t>19</a:t>
            </a:fld>
            <a:endParaRPr kumimoji="1" lang="ja-JP" altLang="en-US"/>
          </a:p>
        </p:txBody>
      </p:sp>
    </p:spTree>
    <p:extLst>
      <p:ext uri="{BB962C8B-B14F-4D97-AF65-F5344CB8AC3E}">
        <p14:creationId xmlns:p14="http://schemas.microsoft.com/office/powerpoint/2010/main" val="3468539479"/>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1"/>
          <p:cNvSpPr txBox="1">
            <a:spLocks/>
          </p:cNvSpPr>
          <p:nvPr/>
        </p:nvSpPr>
        <p:spPr>
          <a:xfrm>
            <a:off x="395536" y="0"/>
            <a:ext cx="8229600" cy="11430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1" lang="en-US" altLang="ja-JP" sz="4400" b="1" i="0" u="none" strike="noStrike" kern="1200" cap="none" spc="0" normalizeH="0" baseline="0" noProof="0" dirty="0" smtClean="0">
                <a:ln>
                  <a:noFill/>
                </a:ln>
                <a:solidFill>
                  <a:schemeClr val="tx1"/>
                </a:solidFill>
                <a:effectLst/>
                <a:uLnTx/>
                <a:uFillTx/>
                <a:latin typeface="+mj-lt"/>
                <a:ea typeface="+mj-ea"/>
                <a:cs typeface="+mj-cs"/>
              </a:rPr>
              <a:t>Agendas</a:t>
            </a:r>
            <a:endParaRPr kumimoji="1" lang="ja-JP" altLang="en-US" sz="4400" b="1" i="0" u="none" strike="noStrike" kern="1200" cap="none" spc="0" normalizeH="0" baseline="0" noProof="0" dirty="0">
              <a:ln>
                <a:noFill/>
              </a:ln>
              <a:solidFill>
                <a:schemeClr val="tx1"/>
              </a:solidFill>
              <a:effectLst/>
              <a:uLnTx/>
              <a:uFillTx/>
              <a:latin typeface="+mj-lt"/>
              <a:ea typeface="+mj-ea"/>
              <a:cs typeface="+mj-cs"/>
            </a:endParaRPr>
          </a:p>
        </p:txBody>
      </p:sp>
      <p:sp>
        <p:nvSpPr>
          <p:cNvPr id="5" name="コンテンツ プレースホルダ 2"/>
          <p:cNvSpPr txBox="1">
            <a:spLocks/>
          </p:cNvSpPr>
          <p:nvPr/>
        </p:nvSpPr>
        <p:spPr>
          <a:xfrm>
            <a:off x="216024" y="1340768"/>
            <a:ext cx="8748464" cy="4608512"/>
          </a:xfrm>
          <a:prstGeom prst="rect">
            <a:avLst/>
          </a:prstGeom>
        </p:spPr>
        <p:txBody>
          <a:bodyPr>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r>
              <a:rPr lang="ja-JP" altLang="en-US" sz="3200" b="1" dirty="0" smtClean="0">
                <a:solidFill>
                  <a:schemeClr val="accent1"/>
                </a:solidFill>
              </a:rPr>
              <a:t>・</a:t>
            </a:r>
            <a:r>
              <a:rPr lang="en-US" altLang="ja-JP" sz="3200" b="1" dirty="0" smtClean="0">
                <a:solidFill>
                  <a:schemeClr val="accent1"/>
                </a:solidFill>
              </a:rPr>
              <a:t>About the project</a:t>
            </a:r>
          </a:p>
          <a:p>
            <a:pPr marL="342900" indent="-342900">
              <a:spcBef>
                <a:spcPct val="20000"/>
              </a:spcBef>
              <a:defRPr/>
            </a:pPr>
            <a:r>
              <a:rPr lang="ja-JP" altLang="en-US" sz="3200" b="1" dirty="0" smtClean="0">
                <a:solidFill>
                  <a:schemeClr val="accent1"/>
                </a:solidFill>
              </a:rPr>
              <a:t>・</a:t>
            </a:r>
            <a:r>
              <a:rPr lang="en-US" altLang="ja-JP" sz="3200" b="1" dirty="0" smtClean="0">
                <a:solidFill>
                  <a:schemeClr val="accent1"/>
                </a:solidFill>
              </a:rPr>
              <a:t>About </a:t>
            </a:r>
            <a:r>
              <a:rPr lang="en-US" altLang="ja-JP" sz="3200" b="1" dirty="0" err="1" smtClean="0">
                <a:solidFill>
                  <a:schemeClr val="accent1"/>
                </a:solidFill>
              </a:rPr>
              <a:t>BuddyBot</a:t>
            </a:r>
            <a:endParaRPr lang="en-US" altLang="ja-JP" sz="3200" b="1" dirty="0" smtClean="0">
              <a:solidFill>
                <a:schemeClr val="accent1"/>
              </a:solidFill>
            </a:endParaRPr>
          </a:p>
          <a:p>
            <a:pPr marL="342900" indent="-342900">
              <a:spcBef>
                <a:spcPct val="20000"/>
              </a:spcBef>
              <a:defRPr/>
            </a:pPr>
            <a:r>
              <a:rPr lang="en-US" altLang="ja-JP" sz="3200" b="1" dirty="0" smtClean="0">
                <a:solidFill>
                  <a:schemeClr val="accent1"/>
                </a:solidFill>
              </a:rPr>
              <a:t>	</a:t>
            </a:r>
            <a:r>
              <a:rPr lang="ja-JP" altLang="en-US" sz="2800" b="1" dirty="0" smtClean="0">
                <a:solidFill>
                  <a:schemeClr val="accent1"/>
                </a:solidFill>
              </a:rPr>
              <a:t>・</a:t>
            </a:r>
            <a:r>
              <a:rPr lang="en-US" altLang="ja-JP" sz="2800" b="1" dirty="0" smtClean="0">
                <a:solidFill>
                  <a:schemeClr val="accent1"/>
                </a:solidFill>
              </a:rPr>
              <a:t>Service background</a:t>
            </a:r>
          </a:p>
          <a:p>
            <a:pPr marL="342900" indent="-342900">
              <a:spcBef>
                <a:spcPct val="20000"/>
              </a:spcBef>
              <a:defRPr/>
            </a:pPr>
            <a:r>
              <a:rPr lang="en-US" altLang="ja-JP" sz="2800" b="1" dirty="0" smtClean="0">
                <a:solidFill>
                  <a:schemeClr val="accent1"/>
                </a:solidFill>
              </a:rPr>
              <a:t>	</a:t>
            </a:r>
            <a:r>
              <a:rPr lang="ja-JP" altLang="en-US" sz="2800" b="1" dirty="0" smtClean="0">
                <a:solidFill>
                  <a:schemeClr val="accent1"/>
                </a:solidFill>
              </a:rPr>
              <a:t>・</a:t>
            </a:r>
            <a:r>
              <a:rPr lang="en-US" altLang="ja-JP" sz="2800" b="1" dirty="0" smtClean="0">
                <a:solidFill>
                  <a:schemeClr val="accent1"/>
                </a:solidFill>
              </a:rPr>
              <a:t>Outline of service</a:t>
            </a:r>
          </a:p>
          <a:p>
            <a:pPr marL="342900" indent="-342900">
              <a:spcBef>
                <a:spcPct val="20000"/>
              </a:spcBef>
              <a:defRPr/>
            </a:pPr>
            <a:r>
              <a:rPr lang="en-US" altLang="ja-JP" sz="2800" b="1" dirty="0" smtClean="0">
                <a:solidFill>
                  <a:schemeClr val="accent1"/>
                </a:solidFill>
              </a:rPr>
              <a:t>	</a:t>
            </a:r>
            <a:r>
              <a:rPr lang="ja-JP" altLang="en-US" sz="2800" b="1" dirty="0" smtClean="0">
                <a:solidFill>
                  <a:schemeClr val="accent1"/>
                </a:solidFill>
              </a:rPr>
              <a:t>・</a:t>
            </a:r>
            <a:r>
              <a:rPr lang="en-US" altLang="ja-JP" sz="2800" b="1" dirty="0" smtClean="0">
                <a:solidFill>
                  <a:schemeClr val="accent1"/>
                </a:solidFill>
              </a:rPr>
              <a:t>Outline of system</a:t>
            </a:r>
            <a:endParaRPr lang="en-US" altLang="ja-JP" sz="3200" b="1" dirty="0" smtClean="0">
              <a:solidFill>
                <a:schemeClr val="accent1"/>
              </a:solidFill>
            </a:endParaRPr>
          </a:p>
          <a:p>
            <a:pPr marL="342900" indent="-342900">
              <a:spcBef>
                <a:spcPct val="20000"/>
              </a:spcBef>
              <a:defRPr/>
            </a:pPr>
            <a:r>
              <a:rPr lang="ja-JP" altLang="en-US" sz="3200" b="1" dirty="0" smtClean="0">
                <a:solidFill>
                  <a:schemeClr val="accent1"/>
                </a:solidFill>
              </a:rPr>
              <a:t>・</a:t>
            </a:r>
            <a:r>
              <a:rPr lang="en-US" altLang="ja-JP" sz="3200" b="1" dirty="0" smtClean="0">
                <a:solidFill>
                  <a:schemeClr val="accent1"/>
                </a:solidFill>
              </a:rPr>
              <a:t>Service </a:t>
            </a:r>
            <a:r>
              <a:rPr lang="en-US" altLang="ja-JP" sz="3200" b="1" dirty="0">
                <a:solidFill>
                  <a:schemeClr val="accent1"/>
                </a:solidFill>
              </a:rPr>
              <a:t>demonstration</a:t>
            </a:r>
          </a:p>
          <a:p>
            <a:pPr marL="342900" indent="-342900">
              <a:spcBef>
                <a:spcPct val="20000"/>
              </a:spcBef>
              <a:defRPr/>
            </a:pPr>
            <a:r>
              <a:rPr lang="ja-JP" altLang="en-US" sz="3200" b="1" dirty="0" smtClean="0">
                <a:solidFill>
                  <a:schemeClr val="accent1"/>
                </a:solidFill>
              </a:rPr>
              <a:t>・</a:t>
            </a:r>
            <a:r>
              <a:rPr lang="en-US" altLang="ja-JP" sz="3200" b="1" dirty="0" smtClean="0">
                <a:solidFill>
                  <a:schemeClr val="accent1"/>
                </a:solidFill>
              </a:rPr>
              <a:t>What we have learned</a:t>
            </a:r>
            <a:endParaRPr lang="en-US" altLang="ja-JP" sz="3200" b="1" dirty="0">
              <a:solidFill>
                <a:schemeClr val="accent1"/>
              </a:solidFill>
            </a:endParaRPr>
          </a:p>
        </p:txBody>
      </p:sp>
      <p:sp>
        <p:nvSpPr>
          <p:cNvPr id="2" name="スライド番号プレースホルダー 1"/>
          <p:cNvSpPr>
            <a:spLocks noGrp="1"/>
          </p:cNvSpPr>
          <p:nvPr>
            <p:ph type="sldNum" sz="quarter" idx="12"/>
          </p:nvPr>
        </p:nvSpPr>
        <p:spPr/>
        <p:txBody>
          <a:bodyPr/>
          <a:lstStyle/>
          <a:p>
            <a:fld id="{67D5820C-3AAE-4153-9A7D-6D1F946C5B12}" type="slidenum">
              <a:rPr kumimoji="1" lang="ja-JP" altLang="en-US" smtClean="0"/>
              <a:pPr/>
              <a:t>2</a:t>
            </a:fld>
            <a:endParaRPr kumimoji="1" lang="ja-JP" altLang="en-US"/>
          </a:p>
        </p:txBody>
      </p:sp>
      <p:pic>
        <p:nvPicPr>
          <p:cNvPr id="6" name="Picture 2" descr="C:\Users\kawayama\Downloads\IMG_0374.JP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rot="5400000">
            <a:off x="4600917" y="1866889"/>
            <a:ext cx="4377171" cy="328287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テキスト ボックス 9"/>
          <p:cNvSpPr txBox="1"/>
          <p:nvPr/>
        </p:nvSpPr>
        <p:spPr>
          <a:xfrm>
            <a:off x="323528" y="1196752"/>
            <a:ext cx="8640960" cy="830997"/>
          </a:xfrm>
          <a:prstGeom prst="rect">
            <a:avLst/>
          </a:prstGeom>
          <a:noFill/>
        </p:spPr>
        <p:txBody>
          <a:bodyPr wrap="square" rtlCol="0">
            <a:spAutoFit/>
          </a:bodyPr>
          <a:lstStyle/>
          <a:p>
            <a:r>
              <a:rPr lang="en-US" altLang="ja-JP" sz="4800" b="1" dirty="0" smtClean="0">
                <a:solidFill>
                  <a:schemeClr val="accent1"/>
                </a:solidFill>
              </a:rPr>
              <a:t>3</a:t>
            </a:r>
            <a:r>
              <a:rPr kumimoji="1" lang="en-US" altLang="ja-JP" sz="4800" b="1" dirty="0" smtClean="0">
                <a:solidFill>
                  <a:schemeClr val="accent1"/>
                </a:solidFill>
              </a:rPr>
              <a:t>.</a:t>
            </a:r>
            <a:r>
              <a:rPr lang="en-US" altLang="ja-JP" sz="4800" b="1" dirty="0" smtClean="0">
                <a:solidFill>
                  <a:schemeClr val="accent1"/>
                </a:solidFill>
              </a:rPr>
              <a:t> Interaction with Child and EV3</a:t>
            </a:r>
            <a:endParaRPr kumimoji="1" lang="en-US" altLang="ja-JP" sz="4800" b="1" dirty="0" smtClean="0">
              <a:solidFill>
                <a:schemeClr val="accent1"/>
              </a:solidFill>
            </a:endParaRPr>
          </a:p>
        </p:txBody>
      </p:sp>
      <p:sp>
        <p:nvSpPr>
          <p:cNvPr id="11" name="正方形/長方形 10"/>
          <p:cNvSpPr/>
          <p:nvPr/>
        </p:nvSpPr>
        <p:spPr>
          <a:xfrm>
            <a:off x="323528" y="2668648"/>
            <a:ext cx="2086704" cy="2680913"/>
          </a:xfrm>
          <a:prstGeom prst="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285750" indent="-285750" algn="ctr">
              <a:buFont typeface="Arial"/>
              <a:buChar char="•"/>
            </a:pPr>
            <a:endParaRPr kumimoji="1" lang="ja-JP" altLang="en-US" dirty="0">
              <a:solidFill>
                <a:schemeClr val="tx1"/>
              </a:solidFill>
            </a:endParaRPr>
          </a:p>
        </p:txBody>
      </p:sp>
      <p:pic>
        <p:nvPicPr>
          <p:cNvPr id="12" name="図 11" descr="imgres.jpg"/>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323528" y="2831127"/>
            <a:ext cx="2086704" cy="2124725"/>
          </a:xfrm>
          <a:prstGeom prst="rect">
            <a:avLst/>
          </a:prstGeom>
        </p:spPr>
      </p:pic>
      <p:sp>
        <p:nvSpPr>
          <p:cNvPr id="13" name="テキスト ボックス 12"/>
          <p:cNvSpPr txBox="1"/>
          <p:nvPr/>
        </p:nvSpPr>
        <p:spPr>
          <a:xfrm>
            <a:off x="864526" y="4965289"/>
            <a:ext cx="1288495" cy="465512"/>
          </a:xfrm>
          <a:prstGeom prst="rect">
            <a:avLst/>
          </a:prstGeom>
          <a:noFill/>
        </p:spPr>
        <p:txBody>
          <a:bodyPr wrap="square" rtlCol="0">
            <a:spAutoFit/>
          </a:bodyPr>
          <a:lstStyle/>
          <a:p>
            <a:r>
              <a:rPr kumimoji="1" lang="en-US" altLang="ja-JP" sz="2000" b="1" dirty="0" smtClean="0">
                <a:latin typeface="ヒラギノ角ゴ Pro W6"/>
                <a:ea typeface="ヒラギノ角ゴ Pro W6"/>
                <a:cs typeface="ヒラギノ角ゴ Pro W6"/>
              </a:rPr>
              <a:t>Robot</a:t>
            </a:r>
            <a:endParaRPr kumimoji="1" lang="ja-JP" altLang="en-US" sz="2000" b="1" dirty="0">
              <a:latin typeface="ヒラギノ角ゴ Pro W6"/>
              <a:ea typeface="ヒラギノ角ゴ Pro W6"/>
              <a:cs typeface="ヒラギノ角ゴ Pro W6"/>
            </a:endParaRPr>
          </a:p>
        </p:txBody>
      </p:sp>
      <p:pic>
        <p:nvPicPr>
          <p:cNvPr id="14" name="図 13" descr="081015.png"/>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6705941" y="2636912"/>
            <a:ext cx="2056361" cy="2376437"/>
          </a:xfrm>
          <a:prstGeom prst="rect">
            <a:avLst/>
          </a:prstGeom>
        </p:spPr>
      </p:pic>
      <p:sp>
        <p:nvSpPr>
          <p:cNvPr id="15" name="テキスト ボックス 14"/>
          <p:cNvSpPr txBox="1"/>
          <p:nvPr/>
        </p:nvSpPr>
        <p:spPr>
          <a:xfrm>
            <a:off x="6737346" y="4779674"/>
            <a:ext cx="2227142" cy="707886"/>
          </a:xfrm>
          <a:prstGeom prst="rect">
            <a:avLst/>
          </a:prstGeom>
          <a:noFill/>
        </p:spPr>
        <p:txBody>
          <a:bodyPr wrap="square" rtlCol="0">
            <a:spAutoFit/>
          </a:bodyPr>
          <a:lstStyle/>
          <a:p>
            <a:r>
              <a:rPr lang="en-US" altLang="ja-JP" sz="2000" b="1" dirty="0" smtClean="0">
                <a:latin typeface="ヒラギノ角ゴ Pro W6"/>
                <a:ea typeface="ヒラギノ角ゴ Pro W6"/>
                <a:cs typeface="ヒラギノ角ゴ Pro W6"/>
              </a:rPr>
              <a:t>Children with</a:t>
            </a:r>
          </a:p>
          <a:p>
            <a:r>
              <a:rPr lang="en-US" altLang="ja-JP" sz="2000" b="1" dirty="0" smtClean="0">
                <a:latin typeface="ヒラギノ角ゴ Pro W6"/>
                <a:ea typeface="ヒラギノ角ゴ Pro W6"/>
                <a:cs typeface="ヒラギノ角ゴ Pro W6"/>
              </a:rPr>
              <a:t>chronic illness</a:t>
            </a:r>
            <a:endParaRPr kumimoji="1" lang="ja-JP" altLang="en-US" sz="2000" b="1" dirty="0">
              <a:latin typeface="ヒラギノ角ゴ Pro W6"/>
              <a:ea typeface="ヒラギノ角ゴ Pro W6"/>
              <a:cs typeface="ヒラギノ角ゴ Pro W6"/>
            </a:endParaRPr>
          </a:p>
        </p:txBody>
      </p:sp>
      <p:cxnSp>
        <p:nvCxnSpPr>
          <p:cNvPr id="16" name="直線矢印コネクタ 15"/>
          <p:cNvCxnSpPr/>
          <p:nvPr/>
        </p:nvCxnSpPr>
        <p:spPr>
          <a:xfrm flipV="1">
            <a:off x="2627784" y="3395892"/>
            <a:ext cx="3888149" cy="15196"/>
          </a:xfrm>
          <a:prstGeom prst="straightConnector1">
            <a:avLst/>
          </a:prstGeom>
          <a:ln w="76200">
            <a:solidFill>
              <a:srgbClr val="00B0F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7" name="直線矢印コネクタ 16"/>
          <p:cNvCxnSpPr/>
          <p:nvPr/>
        </p:nvCxnSpPr>
        <p:spPr>
          <a:xfrm flipH="1" flipV="1">
            <a:off x="2627784" y="4275184"/>
            <a:ext cx="3853370" cy="17912"/>
          </a:xfrm>
          <a:prstGeom prst="straightConnector1">
            <a:avLst/>
          </a:prstGeom>
          <a:ln w="76200">
            <a:solidFill>
              <a:srgbClr val="00B050"/>
            </a:solidFill>
            <a:tailEnd type="arrow"/>
          </a:ln>
          <a:effectLst/>
        </p:spPr>
        <p:style>
          <a:lnRef idx="2">
            <a:schemeClr val="accent1"/>
          </a:lnRef>
          <a:fillRef idx="0">
            <a:schemeClr val="accent1"/>
          </a:fillRef>
          <a:effectRef idx="1">
            <a:schemeClr val="accent1"/>
          </a:effectRef>
          <a:fontRef idx="minor">
            <a:schemeClr val="tx1"/>
          </a:fontRef>
        </p:style>
      </p:cxnSp>
      <p:sp>
        <p:nvSpPr>
          <p:cNvPr id="26" name="テキスト ボックス 25"/>
          <p:cNvSpPr txBox="1"/>
          <p:nvPr/>
        </p:nvSpPr>
        <p:spPr>
          <a:xfrm>
            <a:off x="3923928" y="2979040"/>
            <a:ext cx="1007007" cy="369332"/>
          </a:xfrm>
          <a:prstGeom prst="rect">
            <a:avLst/>
          </a:prstGeom>
          <a:noFill/>
        </p:spPr>
        <p:txBody>
          <a:bodyPr wrap="none" rtlCol="0">
            <a:spAutoFit/>
          </a:bodyPr>
          <a:lstStyle/>
          <a:p>
            <a:r>
              <a:rPr lang="en-US" altLang="ja-JP" dirty="0" smtClean="0">
                <a:latin typeface="ヒラギノ角ゴ Pro W3"/>
                <a:ea typeface="ヒラギノ角ゴ Pro W3"/>
                <a:cs typeface="ヒラギノ角ゴ Pro W3"/>
              </a:rPr>
              <a:t>Mission</a:t>
            </a:r>
            <a:endParaRPr kumimoji="1" lang="en-US" altLang="ja-JP" dirty="0" smtClean="0">
              <a:latin typeface="ヒラギノ角ゴ Pro W3"/>
              <a:ea typeface="ヒラギノ角ゴ Pro W3"/>
              <a:cs typeface="ヒラギノ角ゴ Pro W3"/>
            </a:endParaRPr>
          </a:p>
        </p:txBody>
      </p:sp>
      <p:sp>
        <p:nvSpPr>
          <p:cNvPr id="27" name="テキスト ボックス 26"/>
          <p:cNvSpPr txBox="1"/>
          <p:nvPr/>
        </p:nvSpPr>
        <p:spPr>
          <a:xfrm>
            <a:off x="3419872" y="3843136"/>
            <a:ext cx="2188751" cy="369332"/>
          </a:xfrm>
          <a:prstGeom prst="rect">
            <a:avLst/>
          </a:prstGeom>
          <a:noFill/>
        </p:spPr>
        <p:txBody>
          <a:bodyPr wrap="none" rtlCol="0">
            <a:spAutoFit/>
          </a:bodyPr>
          <a:lstStyle/>
          <a:p>
            <a:r>
              <a:rPr kumimoji="1" lang="en-US" altLang="ja-JP" dirty="0" smtClean="0">
                <a:latin typeface="ヒラギノ角ゴ Pro W3"/>
                <a:ea typeface="ヒラギノ角ゴ Pro W3"/>
                <a:cs typeface="ヒラギノ角ゴ Pro W3"/>
              </a:rPr>
              <a:t>Checking </a:t>
            </a:r>
            <a:r>
              <a:rPr lang="en-US" altLang="ja-JP" dirty="0" smtClean="0">
                <a:latin typeface="ヒラギノ角ゴ Pro W3"/>
                <a:ea typeface="ヒラギノ角ゴ Pro W3"/>
                <a:cs typeface="ヒラギノ角ゴ Pro W3"/>
              </a:rPr>
              <a:t>Mission</a:t>
            </a:r>
          </a:p>
        </p:txBody>
      </p:sp>
      <p:sp>
        <p:nvSpPr>
          <p:cNvPr id="2" name="スライド番号プレースホルダー 1"/>
          <p:cNvSpPr>
            <a:spLocks noGrp="1"/>
          </p:cNvSpPr>
          <p:nvPr>
            <p:ph type="sldNum" sz="quarter" idx="12"/>
          </p:nvPr>
        </p:nvSpPr>
        <p:spPr/>
        <p:txBody>
          <a:bodyPr/>
          <a:lstStyle/>
          <a:p>
            <a:fld id="{67D5820C-3AAE-4153-9A7D-6D1F946C5B12}" type="slidenum">
              <a:rPr kumimoji="1" lang="ja-JP" altLang="en-US" smtClean="0"/>
              <a:pPr/>
              <a:t>20</a:t>
            </a:fld>
            <a:endParaRPr kumimoji="1" lang="ja-JP" altLang="en-US"/>
          </a:p>
        </p:txBody>
      </p:sp>
    </p:spTree>
    <p:extLst>
      <p:ext uri="{BB962C8B-B14F-4D97-AF65-F5344CB8AC3E}">
        <p14:creationId xmlns:p14="http://schemas.microsoft.com/office/powerpoint/2010/main" val="672257287"/>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テキスト ボックス 9"/>
          <p:cNvSpPr txBox="1"/>
          <p:nvPr/>
        </p:nvSpPr>
        <p:spPr>
          <a:xfrm>
            <a:off x="323528" y="1196752"/>
            <a:ext cx="8640960" cy="830997"/>
          </a:xfrm>
          <a:prstGeom prst="rect">
            <a:avLst/>
          </a:prstGeom>
          <a:noFill/>
        </p:spPr>
        <p:txBody>
          <a:bodyPr wrap="square" rtlCol="0">
            <a:spAutoFit/>
          </a:bodyPr>
          <a:lstStyle/>
          <a:p>
            <a:r>
              <a:rPr lang="en-US" altLang="ja-JP" sz="4800" b="1" dirty="0">
                <a:solidFill>
                  <a:schemeClr val="accent1"/>
                </a:solidFill>
              </a:rPr>
              <a:t>4</a:t>
            </a:r>
            <a:r>
              <a:rPr kumimoji="1" lang="en-US" altLang="ja-JP" sz="4800" b="1" dirty="0" smtClean="0">
                <a:solidFill>
                  <a:schemeClr val="accent1"/>
                </a:solidFill>
              </a:rPr>
              <a:t>.</a:t>
            </a:r>
            <a:r>
              <a:rPr lang="en-US" altLang="ja-JP" sz="4800" b="1" dirty="0" smtClean="0">
                <a:solidFill>
                  <a:schemeClr val="accent1"/>
                </a:solidFill>
              </a:rPr>
              <a:t> Complete mission</a:t>
            </a:r>
            <a:endParaRPr kumimoji="1" lang="en-US" altLang="ja-JP" sz="4800" b="1" dirty="0" smtClean="0">
              <a:solidFill>
                <a:schemeClr val="accent1"/>
              </a:solidFill>
            </a:endParaRPr>
          </a:p>
        </p:txBody>
      </p:sp>
      <p:pic>
        <p:nvPicPr>
          <p:cNvPr id="14" name="図 13" descr="081015.png"/>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4761725" y="2636912"/>
            <a:ext cx="1682483" cy="2376437"/>
          </a:xfrm>
          <a:prstGeom prst="rect">
            <a:avLst/>
          </a:prstGeom>
        </p:spPr>
      </p:pic>
      <p:sp>
        <p:nvSpPr>
          <p:cNvPr id="15" name="テキスト ボックス 14"/>
          <p:cNvSpPr txBox="1"/>
          <p:nvPr/>
        </p:nvSpPr>
        <p:spPr>
          <a:xfrm>
            <a:off x="4793130" y="4779674"/>
            <a:ext cx="2227142" cy="707886"/>
          </a:xfrm>
          <a:prstGeom prst="rect">
            <a:avLst/>
          </a:prstGeom>
          <a:noFill/>
        </p:spPr>
        <p:txBody>
          <a:bodyPr wrap="square" rtlCol="0">
            <a:spAutoFit/>
          </a:bodyPr>
          <a:lstStyle/>
          <a:p>
            <a:r>
              <a:rPr lang="en-US" altLang="ja-JP" sz="2000" b="1" dirty="0" smtClean="0">
                <a:latin typeface="ヒラギノ角ゴ Pro W6"/>
                <a:ea typeface="ヒラギノ角ゴ Pro W6"/>
                <a:cs typeface="ヒラギノ角ゴ Pro W6"/>
              </a:rPr>
              <a:t>Children with</a:t>
            </a:r>
          </a:p>
          <a:p>
            <a:r>
              <a:rPr lang="en-US" altLang="ja-JP" sz="2000" b="1" dirty="0" smtClean="0">
                <a:latin typeface="ヒラギノ角ゴ Pro W6"/>
                <a:ea typeface="ヒラギノ角ゴ Pro W6"/>
                <a:cs typeface="ヒラギノ角ゴ Pro W6"/>
              </a:rPr>
              <a:t>chronic illness</a:t>
            </a:r>
            <a:endParaRPr kumimoji="1" lang="ja-JP" altLang="en-US" sz="2000" b="1" dirty="0">
              <a:latin typeface="ヒラギノ角ゴ Pro W6"/>
              <a:ea typeface="ヒラギノ角ゴ Pro W6"/>
              <a:cs typeface="ヒラギノ角ゴ Pro W6"/>
            </a:endParaRPr>
          </a:p>
        </p:txBody>
      </p:sp>
      <p:cxnSp>
        <p:nvCxnSpPr>
          <p:cNvPr id="17" name="直線矢印コネクタ 16"/>
          <p:cNvCxnSpPr/>
          <p:nvPr/>
        </p:nvCxnSpPr>
        <p:spPr>
          <a:xfrm rot="10800000">
            <a:off x="4716016" y="3140968"/>
            <a:ext cx="31405" cy="1308486"/>
          </a:xfrm>
          <a:prstGeom prst="curvedConnector3">
            <a:avLst>
              <a:gd name="adj1" fmla="val 7067133"/>
            </a:avLst>
          </a:prstGeom>
          <a:ln w="76200">
            <a:solidFill>
              <a:srgbClr val="00B050"/>
            </a:solidFill>
            <a:tailEnd type="arrow"/>
          </a:ln>
          <a:effectLst/>
        </p:spPr>
        <p:style>
          <a:lnRef idx="2">
            <a:schemeClr val="accent1"/>
          </a:lnRef>
          <a:fillRef idx="0">
            <a:schemeClr val="accent1"/>
          </a:fillRef>
          <a:effectRef idx="1">
            <a:schemeClr val="accent1"/>
          </a:effectRef>
          <a:fontRef idx="minor">
            <a:schemeClr val="tx1"/>
          </a:fontRef>
        </p:style>
      </p:cxnSp>
      <p:sp>
        <p:nvSpPr>
          <p:cNvPr id="27" name="テキスト ボックス 26"/>
          <p:cNvSpPr txBox="1"/>
          <p:nvPr/>
        </p:nvSpPr>
        <p:spPr>
          <a:xfrm>
            <a:off x="1835696" y="4437112"/>
            <a:ext cx="2343640" cy="369332"/>
          </a:xfrm>
          <a:prstGeom prst="rect">
            <a:avLst/>
          </a:prstGeom>
          <a:noFill/>
        </p:spPr>
        <p:txBody>
          <a:bodyPr wrap="none" rtlCol="0">
            <a:spAutoFit/>
          </a:bodyPr>
          <a:lstStyle/>
          <a:p>
            <a:r>
              <a:rPr kumimoji="1" lang="en-US" altLang="ja-JP" dirty="0" smtClean="0">
                <a:latin typeface="ヒラギノ角ゴ Pro W3"/>
                <a:ea typeface="ヒラギノ角ゴ Pro W3"/>
                <a:cs typeface="ヒラギノ角ゴ Pro W3"/>
              </a:rPr>
              <a:t>Complete </a:t>
            </a:r>
            <a:r>
              <a:rPr lang="en-US" altLang="ja-JP" dirty="0" smtClean="0">
                <a:latin typeface="ヒラギノ角ゴ Pro W3"/>
                <a:ea typeface="ヒラギノ角ゴ Pro W3"/>
                <a:cs typeface="ヒラギノ角ゴ Pro W3"/>
              </a:rPr>
              <a:t>missions</a:t>
            </a:r>
          </a:p>
        </p:txBody>
      </p:sp>
      <p:sp>
        <p:nvSpPr>
          <p:cNvPr id="2" name="スライド番号プレースホルダー 1"/>
          <p:cNvSpPr>
            <a:spLocks noGrp="1"/>
          </p:cNvSpPr>
          <p:nvPr>
            <p:ph type="sldNum" sz="quarter" idx="12"/>
          </p:nvPr>
        </p:nvSpPr>
        <p:spPr/>
        <p:txBody>
          <a:bodyPr/>
          <a:lstStyle/>
          <a:p>
            <a:fld id="{67D5820C-3AAE-4153-9A7D-6D1F946C5B12}" type="slidenum">
              <a:rPr kumimoji="1" lang="ja-JP" altLang="en-US" smtClean="0"/>
              <a:pPr/>
              <a:t>21</a:t>
            </a:fld>
            <a:endParaRPr kumimoji="1" lang="ja-JP" altLang="en-US"/>
          </a:p>
        </p:txBody>
      </p:sp>
    </p:spTree>
    <p:extLst>
      <p:ext uri="{BB962C8B-B14F-4D97-AF65-F5344CB8AC3E}">
        <p14:creationId xmlns:p14="http://schemas.microsoft.com/office/powerpoint/2010/main" val="2969951036"/>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p:cNvSpPr txBox="1"/>
          <p:nvPr/>
        </p:nvSpPr>
        <p:spPr>
          <a:xfrm>
            <a:off x="323528" y="1196752"/>
            <a:ext cx="8640960" cy="830997"/>
          </a:xfrm>
          <a:prstGeom prst="rect">
            <a:avLst/>
          </a:prstGeom>
          <a:noFill/>
        </p:spPr>
        <p:txBody>
          <a:bodyPr wrap="square" rtlCol="0">
            <a:spAutoFit/>
          </a:bodyPr>
          <a:lstStyle/>
          <a:p>
            <a:r>
              <a:rPr lang="en-US" altLang="ja-JP" sz="4800" b="1" dirty="0">
                <a:solidFill>
                  <a:schemeClr val="accent1"/>
                </a:solidFill>
              </a:rPr>
              <a:t>5</a:t>
            </a:r>
            <a:r>
              <a:rPr lang="en-US" altLang="ja-JP" sz="4800" b="1" dirty="0" smtClean="0">
                <a:solidFill>
                  <a:schemeClr val="accent1"/>
                </a:solidFill>
              </a:rPr>
              <a:t> Closing Mission and get points</a:t>
            </a:r>
            <a:endParaRPr kumimoji="1" lang="en-US" altLang="ja-JP" sz="4800" b="1" dirty="0" smtClean="0">
              <a:solidFill>
                <a:schemeClr val="accent1"/>
              </a:solidFill>
            </a:endParaRPr>
          </a:p>
        </p:txBody>
      </p:sp>
      <p:cxnSp>
        <p:nvCxnSpPr>
          <p:cNvPr id="24" name="直線矢印コネクタ 23"/>
          <p:cNvCxnSpPr/>
          <p:nvPr/>
        </p:nvCxnSpPr>
        <p:spPr>
          <a:xfrm flipV="1">
            <a:off x="2411760" y="4005064"/>
            <a:ext cx="4680520" cy="378"/>
          </a:xfrm>
          <a:prstGeom prst="straightConnector1">
            <a:avLst/>
          </a:prstGeom>
          <a:ln w="76200">
            <a:solidFill>
              <a:srgbClr val="FF66CC"/>
            </a:solidFill>
            <a:headEnd type="arrow"/>
            <a:tailEnd type="none"/>
          </a:ln>
          <a:effectLst/>
        </p:spPr>
        <p:style>
          <a:lnRef idx="2">
            <a:schemeClr val="accent1"/>
          </a:lnRef>
          <a:fillRef idx="0">
            <a:schemeClr val="accent1"/>
          </a:fillRef>
          <a:effectRef idx="1">
            <a:schemeClr val="accent1"/>
          </a:effectRef>
          <a:fontRef idx="minor">
            <a:schemeClr val="tx1"/>
          </a:fontRef>
        </p:style>
      </p:cxnSp>
      <p:sp>
        <p:nvSpPr>
          <p:cNvPr id="10" name="テキスト ボックス 9"/>
          <p:cNvSpPr txBox="1"/>
          <p:nvPr/>
        </p:nvSpPr>
        <p:spPr>
          <a:xfrm>
            <a:off x="7390321" y="4756343"/>
            <a:ext cx="1348817" cy="472857"/>
          </a:xfrm>
          <a:prstGeom prst="rect">
            <a:avLst/>
          </a:prstGeom>
          <a:noFill/>
        </p:spPr>
        <p:txBody>
          <a:bodyPr wrap="square" rtlCol="0">
            <a:spAutoFit/>
          </a:bodyPr>
          <a:lstStyle/>
          <a:p>
            <a:r>
              <a:rPr lang="en-US" altLang="ja-JP" sz="2000" b="1" dirty="0" smtClean="0">
                <a:latin typeface="ヒラギノ角ゴ Pro W6"/>
                <a:ea typeface="ヒラギノ角ゴ Pro W6"/>
                <a:cs typeface="ヒラギノ角ゴ Pro W6"/>
              </a:rPr>
              <a:t>Server</a:t>
            </a:r>
            <a:endParaRPr kumimoji="1" lang="ja-JP" altLang="en-US" sz="2000" b="1" dirty="0">
              <a:latin typeface="ヒラギノ角ゴ Pro W6"/>
              <a:ea typeface="ヒラギノ角ゴ Pro W6"/>
              <a:cs typeface="ヒラギノ角ゴ Pro W6"/>
            </a:endParaRPr>
          </a:p>
        </p:txBody>
      </p:sp>
      <p:cxnSp>
        <p:nvCxnSpPr>
          <p:cNvPr id="11" name="直線矢印コネクタ 9"/>
          <p:cNvCxnSpPr/>
          <p:nvPr/>
        </p:nvCxnSpPr>
        <p:spPr>
          <a:xfrm>
            <a:off x="2404013" y="3356992"/>
            <a:ext cx="4675925" cy="0"/>
          </a:xfrm>
          <a:prstGeom prst="straightConnector1">
            <a:avLst/>
          </a:prstGeom>
          <a:ln w="76200">
            <a:solidFill>
              <a:srgbClr val="00B0F0"/>
            </a:solidFill>
            <a:tailEnd type="arrow"/>
          </a:ln>
          <a:effectLst/>
        </p:spPr>
        <p:style>
          <a:lnRef idx="2">
            <a:schemeClr val="accent1"/>
          </a:lnRef>
          <a:fillRef idx="0">
            <a:schemeClr val="accent1"/>
          </a:fillRef>
          <a:effectRef idx="1">
            <a:schemeClr val="accent1"/>
          </a:effectRef>
          <a:fontRef idx="minor">
            <a:schemeClr val="tx1"/>
          </a:fontRef>
        </p:style>
      </p:cxnSp>
      <p:pic>
        <p:nvPicPr>
          <p:cNvPr id="16" name="図 15" descr="C:\Users\Kaoru\AppData\Local\Microsoft\Windows\Temporary Internet Files\Content.IE5\AEK8GJ0E\MC900434845[1].png"/>
          <p:cNvPicPr/>
          <p:nvPr/>
        </p:nvPicPr>
        <p:blipFill>
          <a:blip r:embed="rId3" cstate="print"/>
          <a:srcRect/>
          <a:stretch>
            <a:fillRect/>
          </a:stretch>
        </p:blipFill>
        <p:spPr bwMode="auto">
          <a:xfrm>
            <a:off x="7230775" y="2420888"/>
            <a:ext cx="1733713" cy="2330009"/>
          </a:xfrm>
          <a:prstGeom prst="rect">
            <a:avLst/>
          </a:prstGeom>
          <a:noFill/>
          <a:ln w="9525">
            <a:noFill/>
            <a:miter lim="800000"/>
            <a:headEnd/>
            <a:tailEnd/>
          </a:ln>
        </p:spPr>
      </p:pic>
      <p:sp>
        <p:nvSpPr>
          <p:cNvPr id="27" name="テキスト ボックス 26"/>
          <p:cNvSpPr txBox="1"/>
          <p:nvPr/>
        </p:nvSpPr>
        <p:spPr>
          <a:xfrm>
            <a:off x="3468891" y="2708920"/>
            <a:ext cx="1967205" cy="369332"/>
          </a:xfrm>
          <a:prstGeom prst="rect">
            <a:avLst/>
          </a:prstGeom>
          <a:noFill/>
        </p:spPr>
        <p:txBody>
          <a:bodyPr wrap="none" rtlCol="0">
            <a:spAutoFit/>
          </a:bodyPr>
          <a:lstStyle/>
          <a:p>
            <a:r>
              <a:rPr lang="en-US" altLang="ja-JP" dirty="0" smtClean="0">
                <a:latin typeface="ヒラギノ角ゴ Pro W3"/>
                <a:ea typeface="ヒラギノ角ゴ Pro W3"/>
                <a:cs typeface="ヒラギノ角ゴ Pro W3"/>
              </a:rPr>
              <a:t>Closing Mission</a:t>
            </a:r>
            <a:endParaRPr kumimoji="1" lang="en-US" altLang="ja-JP" dirty="0" smtClean="0">
              <a:latin typeface="ヒラギノ角ゴ Pro W3"/>
              <a:ea typeface="ヒラギノ角ゴ Pro W3"/>
              <a:cs typeface="ヒラギノ角ゴ Pro W3"/>
            </a:endParaRPr>
          </a:p>
        </p:txBody>
      </p:sp>
      <p:sp>
        <p:nvSpPr>
          <p:cNvPr id="28" name="テキスト ボックス 27"/>
          <p:cNvSpPr txBox="1"/>
          <p:nvPr/>
        </p:nvSpPr>
        <p:spPr>
          <a:xfrm>
            <a:off x="3707904" y="4077072"/>
            <a:ext cx="1367450" cy="369332"/>
          </a:xfrm>
          <a:prstGeom prst="rect">
            <a:avLst/>
          </a:prstGeom>
          <a:noFill/>
        </p:spPr>
        <p:txBody>
          <a:bodyPr wrap="none" rtlCol="0">
            <a:spAutoFit/>
          </a:bodyPr>
          <a:lstStyle/>
          <a:p>
            <a:r>
              <a:rPr lang="en-US" altLang="ja-JP" dirty="0" smtClean="0">
                <a:latin typeface="ヒラギノ角ゴ Pro W3"/>
                <a:ea typeface="ヒラギノ角ゴ Pro W3"/>
                <a:cs typeface="ヒラギノ角ゴ Pro W3"/>
              </a:rPr>
              <a:t>Get points</a:t>
            </a:r>
            <a:endParaRPr kumimoji="1" lang="en-US" altLang="ja-JP" dirty="0" smtClean="0">
              <a:latin typeface="ヒラギノ角ゴ Pro W3"/>
              <a:ea typeface="ヒラギノ角ゴ Pro W3"/>
              <a:cs typeface="ヒラギノ角ゴ Pro W3"/>
            </a:endParaRPr>
          </a:p>
        </p:txBody>
      </p:sp>
      <p:pic>
        <p:nvPicPr>
          <p:cNvPr id="13" name="図 12" descr="072970.png"/>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395536" y="2564904"/>
            <a:ext cx="1142916" cy="1623147"/>
          </a:xfrm>
          <a:prstGeom prst="rect">
            <a:avLst/>
          </a:prstGeom>
        </p:spPr>
      </p:pic>
      <p:sp>
        <p:nvSpPr>
          <p:cNvPr id="14" name="テキスト ボックス 13"/>
          <p:cNvSpPr txBox="1"/>
          <p:nvPr/>
        </p:nvSpPr>
        <p:spPr>
          <a:xfrm>
            <a:off x="443141" y="4707616"/>
            <a:ext cx="1734617" cy="707886"/>
          </a:xfrm>
          <a:prstGeom prst="rect">
            <a:avLst/>
          </a:prstGeom>
          <a:noFill/>
        </p:spPr>
        <p:txBody>
          <a:bodyPr wrap="square" rtlCol="0">
            <a:spAutoFit/>
          </a:bodyPr>
          <a:lstStyle/>
          <a:p>
            <a:r>
              <a:rPr lang="en-US" altLang="ja-JP" sz="2000" b="1" dirty="0" smtClean="0">
                <a:latin typeface="ヒラギノ角ゴ Pro W6"/>
                <a:ea typeface="ヒラギノ角ゴ Pro W6"/>
                <a:cs typeface="ヒラギノ角ゴ Pro W6"/>
              </a:rPr>
              <a:t>Caretakers</a:t>
            </a:r>
          </a:p>
          <a:p>
            <a:r>
              <a:rPr lang="en-US" altLang="ja-JP" sz="2000" b="1" dirty="0" smtClean="0">
                <a:latin typeface="ヒラギノ角ゴ Pro W6"/>
                <a:ea typeface="ヒラギノ角ゴ Pro W6"/>
                <a:cs typeface="ヒラギノ角ゴ Pro W6"/>
              </a:rPr>
              <a:t>And child</a:t>
            </a:r>
          </a:p>
        </p:txBody>
      </p:sp>
      <p:pic>
        <p:nvPicPr>
          <p:cNvPr id="15" name="図 14" descr="081015.png"/>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971600" y="3140968"/>
            <a:ext cx="1512168" cy="1747539"/>
          </a:xfrm>
          <a:prstGeom prst="rect">
            <a:avLst/>
          </a:prstGeom>
        </p:spPr>
      </p:pic>
      <p:pic>
        <p:nvPicPr>
          <p:cNvPr id="17" name="図 16" descr="72883965.png"/>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3563888" y="2996952"/>
            <a:ext cx="1800200" cy="1102499"/>
          </a:xfrm>
          <a:prstGeom prst="rect">
            <a:avLst/>
          </a:prstGeom>
        </p:spPr>
      </p:pic>
      <p:sp>
        <p:nvSpPr>
          <p:cNvPr id="2" name="スライド番号プレースホルダー 1"/>
          <p:cNvSpPr>
            <a:spLocks noGrp="1"/>
          </p:cNvSpPr>
          <p:nvPr>
            <p:ph type="sldNum" sz="quarter" idx="12"/>
          </p:nvPr>
        </p:nvSpPr>
        <p:spPr/>
        <p:txBody>
          <a:bodyPr/>
          <a:lstStyle/>
          <a:p>
            <a:fld id="{67D5820C-3AAE-4153-9A7D-6D1F946C5B12}" type="slidenum">
              <a:rPr kumimoji="1" lang="ja-JP" altLang="en-US" smtClean="0"/>
              <a:pPr/>
              <a:t>22</a:t>
            </a:fld>
            <a:endParaRPr kumimoji="1" lang="ja-JP" altLang="en-US"/>
          </a:p>
        </p:txBody>
      </p:sp>
    </p:spTree>
    <p:extLst>
      <p:ext uri="{BB962C8B-B14F-4D97-AF65-F5344CB8AC3E}">
        <p14:creationId xmlns:p14="http://schemas.microsoft.com/office/powerpoint/2010/main" val="3949018781"/>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p:cNvSpPr txBox="1"/>
          <p:nvPr/>
        </p:nvSpPr>
        <p:spPr>
          <a:xfrm>
            <a:off x="323528" y="1196752"/>
            <a:ext cx="7848872" cy="830997"/>
          </a:xfrm>
          <a:prstGeom prst="rect">
            <a:avLst/>
          </a:prstGeom>
          <a:noFill/>
        </p:spPr>
        <p:txBody>
          <a:bodyPr wrap="square" rtlCol="0">
            <a:spAutoFit/>
          </a:bodyPr>
          <a:lstStyle/>
          <a:p>
            <a:r>
              <a:rPr lang="en-US" altLang="ja-JP" sz="4800" b="1" dirty="0">
                <a:solidFill>
                  <a:schemeClr val="accent1"/>
                </a:solidFill>
              </a:rPr>
              <a:t>6</a:t>
            </a:r>
            <a:r>
              <a:rPr kumimoji="1" lang="en-US" altLang="ja-JP" sz="4800" b="1" dirty="0" smtClean="0">
                <a:solidFill>
                  <a:schemeClr val="accent1"/>
                </a:solidFill>
              </a:rPr>
              <a:t>.</a:t>
            </a:r>
            <a:r>
              <a:rPr lang="en-US" altLang="ja-JP" sz="4800" b="1" dirty="0" smtClean="0">
                <a:solidFill>
                  <a:schemeClr val="accent1"/>
                </a:solidFill>
              </a:rPr>
              <a:t> Buy and add new features</a:t>
            </a:r>
            <a:endParaRPr kumimoji="1" lang="en-US" altLang="ja-JP" sz="4800" b="1" dirty="0" smtClean="0">
              <a:solidFill>
                <a:schemeClr val="accent1"/>
              </a:solidFill>
            </a:endParaRPr>
          </a:p>
        </p:txBody>
      </p:sp>
      <p:pic>
        <p:nvPicPr>
          <p:cNvPr id="6" name="図 5" descr="072970.png"/>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395536" y="2564904"/>
            <a:ext cx="1142916" cy="1623147"/>
          </a:xfrm>
          <a:prstGeom prst="rect">
            <a:avLst/>
          </a:prstGeom>
        </p:spPr>
      </p:pic>
      <p:sp>
        <p:nvSpPr>
          <p:cNvPr id="8" name="テキスト ボックス 7"/>
          <p:cNvSpPr txBox="1"/>
          <p:nvPr/>
        </p:nvSpPr>
        <p:spPr>
          <a:xfrm>
            <a:off x="443141" y="4707616"/>
            <a:ext cx="1734617" cy="707886"/>
          </a:xfrm>
          <a:prstGeom prst="rect">
            <a:avLst/>
          </a:prstGeom>
          <a:noFill/>
        </p:spPr>
        <p:txBody>
          <a:bodyPr wrap="square" rtlCol="0">
            <a:spAutoFit/>
          </a:bodyPr>
          <a:lstStyle/>
          <a:p>
            <a:r>
              <a:rPr lang="en-US" altLang="ja-JP" sz="2000" b="1" dirty="0" smtClean="0">
                <a:latin typeface="ヒラギノ角ゴ Pro W6"/>
                <a:ea typeface="ヒラギノ角ゴ Pro W6"/>
                <a:cs typeface="ヒラギノ角ゴ Pro W6"/>
              </a:rPr>
              <a:t>Caretakers</a:t>
            </a:r>
          </a:p>
          <a:p>
            <a:r>
              <a:rPr lang="en-US" altLang="ja-JP" sz="2000" b="1" dirty="0" smtClean="0">
                <a:latin typeface="ヒラギノ角ゴ Pro W6"/>
                <a:ea typeface="ヒラギノ角ゴ Pro W6"/>
                <a:cs typeface="ヒラギノ角ゴ Pro W6"/>
              </a:rPr>
              <a:t>And child</a:t>
            </a:r>
          </a:p>
        </p:txBody>
      </p:sp>
      <p:sp>
        <p:nvSpPr>
          <p:cNvPr id="10" name="テキスト ボックス 9"/>
          <p:cNvSpPr txBox="1"/>
          <p:nvPr/>
        </p:nvSpPr>
        <p:spPr>
          <a:xfrm>
            <a:off x="4355976" y="4756343"/>
            <a:ext cx="1348817" cy="472857"/>
          </a:xfrm>
          <a:prstGeom prst="rect">
            <a:avLst/>
          </a:prstGeom>
          <a:noFill/>
        </p:spPr>
        <p:txBody>
          <a:bodyPr wrap="square" rtlCol="0">
            <a:spAutoFit/>
          </a:bodyPr>
          <a:lstStyle/>
          <a:p>
            <a:r>
              <a:rPr lang="en-US" altLang="ja-JP" sz="2000" b="1" dirty="0" smtClean="0">
                <a:latin typeface="ヒラギノ角ゴ Pro W6"/>
                <a:ea typeface="ヒラギノ角ゴ Pro W6"/>
                <a:cs typeface="ヒラギノ角ゴ Pro W6"/>
              </a:rPr>
              <a:t>Server</a:t>
            </a:r>
            <a:endParaRPr kumimoji="1" lang="ja-JP" altLang="en-US" sz="2000" b="1" dirty="0">
              <a:latin typeface="ヒラギノ角ゴ Pro W6"/>
              <a:ea typeface="ヒラギノ角ゴ Pro W6"/>
              <a:cs typeface="ヒラギノ角ゴ Pro W6"/>
            </a:endParaRPr>
          </a:p>
        </p:txBody>
      </p:sp>
      <p:cxnSp>
        <p:nvCxnSpPr>
          <p:cNvPr id="11" name="直線矢印コネクタ 9"/>
          <p:cNvCxnSpPr/>
          <p:nvPr/>
        </p:nvCxnSpPr>
        <p:spPr>
          <a:xfrm>
            <a:off x="2411760" y="3645024"/>
            <a:ext cx="2023971" cy="0"/>
          </a:xfrm>
          <a:prstGeom prst="straightConnector1">
            <a:avLst/>
          </a:prstGeom>
          <a:ln w="76200">
            <a:solidFill>
              <a:srgbClr val="00B0F0"/>
            </a:solidFill>
            <a:tailEnd type="arrow"/>
          </a:ln>
          <a:effectLst/>
        </p:spPr>
        <p:style>
          <a:lnRef idx="2">
            <a:schemeClr val="accent1"/>
          </a:lnRef>
          <a:fillRef idx="0">
            <a:schemeClr val="accent1"/>
          </a:fillRef>
          <a:effectRef idx="1">
            <a:schemeClr val="accent1"/>
          </a:effectRef>
          <a:fontRef idx="minor">
            <a:schemeClr val="tx1"/>
          </a:fontRef>
        </p:style>
      </p:cxnSp>
      <p:pic>
        <p:nvPicPr>
          <p:cNvPr id="16" name="図 15" descr="C:\Users\Kaoru\AppData\Local\Microsoft\Windows\Temporary Internet Files\Content.IE5\AEK8GJ0E\MC900434845[1].png"/>
          <p:cNvPicPr/>
          <p:nvPr/>
        </p:nvPicPr>
        <p:blipFill>
          <a:blip r:embed="rId4" cstate="print"/>
          <a:srcRect/>
          <a:stretch>
            <a:fillRect/>
          </a:stretch>
        </p:blipFill>
        <p:spPr bwMode="auto">
          <a:xfrm>
            <a:off x="4283968" y="2420888"/>
            <a:ext cx="1733713" cy="2330009"/>
          </a:xfrm>
          <a:prstGeom prst="rect">
            <a:avLst/>
          </a:prstGeom>
          <a:noFill/>
          <a:ln w="9525">
            <a:noFill/>
            <a:miter lim="800000"/>
            <a:headEnd/>
            <a:tailEnd/>
          </a:ln>
        </p:spPr>
      </p:pic>
      <p:sp>
        <p:nvSpPr>
          <p:cNvPr id="27" name="テキスト ボックス 26"/>
          <p:cNvSpPr txBox="1"/>
          <p:nvPr/>
        </p:nvSpPr>
        <p:spPr>
          <a:xfrm>
            <a:off x="2411760" y="4082096"/>
            <a:ext cx="1653221" cy="369332"/>
          </a:xfrm>
          <a:prstGeom prst="rect">
            <a:avLst/>
          </a:prstGeom>
          <a:noFill/>
        </p:spPr>
        <p:txBody>
          <a:bodyPr wrap="none" rtlCol="0">
            <a:spAutoFit/>
          </a:bodyPr>
          <a:lstStyle/>
          <a:p>
            <a:r>
              <a:rPr lang="en-US" altLang="ja-JP" dirty="0" smtClean="0">
                <a:latin typeface="ヒラギノ角ゴ Pro W3"/>
                <a:ea typeface="ヒラギノ角ゴ Pro W3"/>
                <a:cs typeface="ヒラギノ角ゴ Pro W3"/>
              </a:rPr>
              <a:t>Buy features</a:t>
            </a:r>
            <a:endParaRPr kumimoji="1" lang="en-US" altLang="ja-JP" dirty="0" smtClean="0">
              <a:latin typeface="ヒラギノ角ゴ Pro W3"/>
              <a:ea typeface="ヒラギノ角ゴ Pro W3"/>
              <a:cs typeface="ヒラギノ角ゴ Pro W3"/>
            </a:endParaRPr>
          </a:p>
        </p:txBody>
      </p:sp>
      <p:sp>
        <p:nvSpPr>
          <p:cNvPr id="15" name="正方形/長方形 14"/>
          <p:cNvSpPr/>
          <p:nvPr/>
        </p:nvSpPr>
        <p:spPr>
          <a:xfrm>
            <a:off x="7057296" y="2402425"/>
            <a:ext cx="2086704" cy="2680913"/>
          </a:xfrm>
          <a:prstGeom prst="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285750" indent="-285750" algn="ctr">
              <a:buFont typeface="Arial"/>
              <a:buChar char="•"/>
            </a:pPr>
            <a:endParaRPr kumimoji="1" lang="ja-JP" altLang="en-US" dirty="0">
              <a:solidFill>
                <a:schemeClr val="tx1"/>
              </a:solidFill>
            </a:endParaRPr>
          </a:p>
        </p:txBody>
      </p:sp>
      <p:pic>
        <p:nvPicPr>
          <p:cNvPr id="17" name="図 16" descr="imgres.jpg"/>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7057296" y="2564904"/>
            <a:ext cx="2086704" cy="2124725"/>
          </a:xfrm>
          <a:prstGeom prst="rect">
            <a:avLst/>
          </a:prstGeom>
        </p:spPr>
      </p:pic>
      <p:sp>
        <p:nvSpPr>
          <p:cNvPr id="18" name="テキスト ボックス 17"/>
          <p:cNvSpPr txBox="1"/>
          <p:nvPr/>
        </p:nvSpPr>
        <p:spPr>
          <a:xfrm>
            <a:off x="7598294" y="4699066"/>
            <a:ext cx="1288495" cy="465512"/>
          </a:xfrm>
          <a:prstGeom prst="rect">
            <a:avLst/>
          </a:prstGeom>
          <a:noFill/>
        </p:spPr>
        <p:txBody>
          <a:bodyPr wrap="square" rtlCol="0">
            <a:spAutoFit/>
          </a:bodyPr>
          <a:lstStyle/>
          <a:p>
            <a:r>
              <a:rPr kumimoji="1" lang="en-US" altLang="ja-JP" sz="2000" b="1" dirty="0" smtClean="0">
                <a:latin typeface="ヒラギノ角ゴ Pro W6"/>
                <a:ea typeface="ヒラギノ角ゴ Pro W6"/>
                <a:cs typeface="ヒラギノ角ゴ Pro W6"/>
              </a:rPr>
              <a:t>Robot</a:t>
            </a:r>
            <a:endParaRPr kumimoji="1" lang="ja-JP" altLang="en-US" sz="2000" b="1" dirty="0">
              <a:latin typeface="ヒラギノ角ゴ Pro W6"/>
              <a:ea typeface="ヒラギノ角ゴ Pro W6"/>
              <a:cs typeface="ヒラギノ角ゴ Pro W6"/>
            </a:endParaRPr>
          </a:p>
        </p:txBody>
      </p:sp>
      <p:cxnSp>
        <p:nvCxnSpPr>
          <p:cNvPr id="23" name="直線矢印コネクタ 22"/>
          <p:cNvCxnSpPr/>
          <p:nvPr/>
        </p:nvCxnSpPr>
        <p:spPr>
          <a:xfrm flipH="1">
            <a:off x="5796136" y="3631738"/>
            <a:ext cx="1234746" cy="13286"/>
          </a:xfrm>
          <a:prstGeom prst="straightConnector1">
            <a:avLst/>
          </a:prstGeom>
          <a:ln w="76200">
            <a:solidFill>
              <a:schemeClr val="accent6"/>
            </a:solidFill>
            <a:headEnd type="arrow"/>
            <a:tailEnd type="none"/>
          </a:ln>
          <a:effectLst/>
        </p:spPr>
        <p:style>
          <a:lnRef idx="2">
            <a:schemeClr val="accent1"/>
          </a:lnRef>
          <a:fillRef idx="0">
            <a:schemeClr val="accent1"/>
          </a:fillRef>
          <a:effectRef idx="1">
            <a:schemeClr val="accent1"/>
          </a:effectRef>
          <a:fontRef idx="minor">
            <a:schemeClr val="tx1"/>
          </a:fontRef>
        </p:style>
      </p:cxnSp>
      <p:sp>
        <p:nvSpPr>
          <p:cNvPr id="25" name="テキスト ボックス 24"/>
          <p:cNvSpPr txBox="1"/>
          <p:nvPr/>
        </p:nvSpPr>
        <p:spPr>
          <a:xfrm>
            <a:off x="5508104" y="3068960"/>
            <a:ext cx="1565735" cy="369332"/>
          </a:xfrm>
          <a:prstGeom prst="rect">
            <a:avLst/>
          </a:prstGeom>
          <a:noFill/>
        </p:spPr>
        <p:txBody>
          <a:bodyPr wrap="none" rtlCol="0">
            <a:spAutoFit/>
          </a:bodyPr>
          <a:lstStyle/>
          <a:p>
            <a:r>
              <a:rPr lang="en-US" altLang="ja-JP" dirty="0" smtClean="0">
                <a:latin typeface="ヒラギノ角ゴ Pro W3"/>
                <a:ea typeface="ヒラギノ角ゴ Pro W3"/>
                <a:cs typeface="ヒラギノ角ゴ Pro W3"/>
              </a:rPr>
              <a:t>Add feature</a:t>
            </a:r>
            <a:endParaRPr kumimoji="1" lang="en-US" altLang="ja-JP" dirty="0" smtClean="0">
              <a:latin typeface="ヒラギノ角ゴ Pro W3"/>
              <a:ea typeface="ヒラギノ角ゴ Pro W3"/>
              <a:cs typeface="ヒラギノ角ゴ Pro W3"/>
            </a:endParaRPr>
          </a:p>
        </p:txBody>
      </p:sp>
      <p:pic>
        <p:nvPicPr>
          <p:cNvPr id="26" name="図 25" descr="081015.png"/>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971600" y="3140968"/>
            <a:ext cx="1512168" cy="1747539"/>
          </a:xfrm>
          <a:prstGeom prst="rect">
            <a:avLst/>
          </a:prstGeom>
        </p:spPr>
      </p:pic>
      <p:pic>
        <p:nvPicPr>
          <p:cNvPr id="30" name="図 29" descr="72883965.png"/>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2555776" y="3212976"/>
            <a:ext cx="1368152" cy="837899"/>
          </a:xfrm>
          <a:prstGeom prst="rect">
            <a:avLst/>
          </a:prstGeom>
        </p:spPr>
      </p:pic>
      <p:sp>
        <p:nvSpPr>
          <p:cNvPr id="2" name="スライド番号プレースホルダー 1"/>
          <p:cNvSpPr>
            <a:spLocks noGrp="1"/>
          </p:cNvSpPr>
          <p:nvPr>
            <p:ph type="sldNum" sz="quarter" idx="12"/>
          </p:nvPr>
        </p:nvSpPr>
        <p:spPr/>
        <p:txBody>
          <a:bodyPr/>
          <a:lstStyle/>
          <a:p>
            <a:fld id="{67D5820C-3AAE-4153-9A7D-6D1F946C5B12}" type="slidenum">
              <a:rPr kumimoji="1" lang="ja-JP" altLang="en-US" smtClean="0"/>
              <a:pPr/>
              <a:t>23</a:t>
            </a:fld>
            <a:endParaRPr kumimoji="1" lang="ja-JP" altLang="en-US"/>
          </a:p>
        </p:txBody>
      </p:sp>
    </p:spTree>
    <p:extLst>
      <p:ext uri="{BB962C8B-B14F-4D97-AF65-F5344CB8AC3E}">
        <p14:creationId xmlns:p14="http://schemas.microsoft.com/office/powerpoint/2010/main" val="2722589349"/>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 name="図 77"/>
          <p:cNvPicPr/>
          <p:nvPr/>
        </p:nvPicPr>
        <p:blipFill>
          <a:blip r:embed="rId3" cstate="print"/>
          <a:stretch>
            <a:fillRect/>
          </a:stretch>
        </p:blipFill>
        <p:spPr>
          <a:xfrm>
            <a:off x="1728019" y="0"/>
            <a:ext cx="4991325" cy="6788880"/>
          </a:xfrm>
          <a:prstGeom prst="rect">
            <a:avLst/>
          </a:prstGeom>
          <a:ln>
            <a:noFill/>
          </a:ln>
        </p:spPr>
      </p:pic>
      <p:sp>
        <p:nvSpPr>
          <p:cNvPr id="79" name="TextShape 1"/>
          <p:cNvSpPr txBox="1"/>
          <p:nvPr/>
        </p:nvSpPr>
        <p:spPr>
          <a:xfrm>
            <a:off x="3021429" y="-27384"/>
            <a:ext cx="3697915" cy="953685"/>
          </a:xfrm>
          <a:prstGeom prst="rect">
            <a:avLst/>
          </a:prstGeom>
          <a:solidFill>
            <a:schemeClr val="bg1"/>
          </a:solidFill>
          <a:effectLst>
            <a:softEdge rad="127000"/>
          </a:effectLst>
        </p:spPr>
        <p:txBody>
          <a:bodyPr lIns="0" tIns="0" rIns="0" bIns="0" anchor="ctr"/>
          <a:lstStyle/>
          <a:p>
            <a:pPr algn="ctr"/>
            <a:r>
              <a:rPr lang="ja-JP" sz="4400" b="1" dirty="0">
                <a:latin typeface="Calibri"/>
              </a:rPr>
              <a:t>Background</a:t>
            </a:r>
            <a:endParaRPr dirty="0"/>
          </a:p>
        </p:txBody>
      </p:sp>
      <p:sp>
        <p:nvSpPr>
          <p:cNvPr id="82" name="CustomShape 2"/>
          <p:cNvSpPr/>
          <p:nvPr/>
        </p:nvSpPr>
        <p:spPr>
          <a:xfrm>
            <a:off x="360040" y="974440"/>
            <a:ext cx="3779912" cy="1734480"/>
          </a:xfrm>
          <a:prstGeom prst="rect">
            <a:avLst/>
          </a:prstGeom>
          <a:noFill/>
          <a:ln>
            <a:noFill/>
          </a:ln>
        </p:spPr>
        <p:txBody>
          <a:bodyPr lIns="90000" tIns="45000" rIns="90000" bIns="45000"/>
          <a:lstStyle/>
          <a:p>
            <a:pPr>
              <a:lnSpc>
                <a:spcPct val="100000"/>
              </a:lnSpc>
            </a:pPr>
            <a:r>
              <a:rPr lang="en-US" sz="6000" b="1" dirty="0">
                <a:solidFill>
                  <a:srgbClr val="000000"/>
                </a:solidFill>
                <a:latin typeface="Calibri"/>
              </a:rPr>
              <a:t>100,000</a:t>
            </a:r>
            <a:endParaRPr dirty="0"/>
          </a:p>
          <a:p>
            <a:pPr>
              <a:lnSpc>
                <a:spcPct val="100000"/>
              </a:lnSpc>
            </a:pPr>
            <a:r>
              <a:rPr lang="en-US" sz="2400" b="1" dirty="0">
                <a:solidFill>
                  <a:srgbClr val="000000"/>
                </a:solidFill>
                <a:latin typeface="Calibri"/>
              </a:rPr>
              <a:t>Children have </a:t>
            </a:r>
            <a:r>
              <a:rPr lang="en-US" sz="2400" b="1" dirty="0">
                <a:solidFill>
                  <a:srgbClr val="FF3333"/>
                </a:solidFill>
                <a:latin typeface="Calibri"/>
              </a:rPr>
              <a:t>chronic illness</a:t>
            </a:r>
            <a:endParaRPr dirty="0"/>
          </a:p>
          <a:p>
            <a:pPr>
              <a:lnSpc>
                <a:spcPct val="100000"/>
              </a:lnSpc>
            </a:pPr>
            <a:r>
              <a:rPr lang="en-US" sz="2400" b="1" dirty="0">
                <a:solidFill>
                  <a:srgbClr val="000000"/>
                </a:solidFill>
                <a:latin typeface="Calibri"/>
              </a:rPr>
              <a:t>in New Zealand </a:t>
            </a:r>
            <a:endParaRPr dirty="0"/>
          </a:p>
        </p:txBody>
      </p:sp>
      <p:grpSp>
        <p:nvGrpSpPr>
          <p:cNvPr id="20" name="グループ化 19"/>
          <p:cNvGrpSpPr/>
          <p:nvPr/>
        </p:nvGrpSpPr>
        <p:grpSpPr>
          <a:xfrm>
            <a:off x="4355976" y="1124744"/>
            <a:ext cx="4392488" cy="2635072"/>
            <a:chOff x="4355976" y="1124744"/>
            <a:chExt cx="4392488" cy="2635072"/>
          </a:xfrm>
        </p:grpSpPr>
        <p:grpSp>
          <p:nvGrpSpPr>
            <p:cNvPr id="16" name="グループ化 15"/>
            <p:cNvGrpSpPr/>
            <p:nvPr/>
          </p:nvGrpSpPr>
          <p:grpSpPr>
            <a:xfrm>
              <a:off x="6696464" y="1124744"/>
              <a:ext cx="2052000" cy="2052000"/>
              <a:chOff x="1422000" y="2832571"/>
              <a:chExt cx="2052000" cy="2052000"/>
            </a:xfrm>
          </p:grpSpPr>
          <p:sp>
            <p:nvSpPr>
              <p:cNvPr id="85" name="CustomShape 3"/>
              <p:cNvSpPr/>
              <p:nvPr/>
            </p:nvSpPr>
            <p:spPr>
              <a:xfrm>
                <a:off x="1742400" y="3165571"/>
                <a:ext cx="1440000" cy="1440000"/>
              </a:xfrm>
              <a:prstGeom prst="pie">
                <a:avLst>
                  <a:gd name="adj1" fmla="val 16917989"/>
                  <a:gd name="adj2" fmla="val 16117798"/>
                </a:avLst>
              </a:prstGeom>
              <a:solidFill>
                <a:srgbClr val="FFFFFF"/>
              </a:solidFill>
              <a:ln w="57240">
                <a:solidFill>
                  <a:srgbClr val="000000"/>
                </a:solidFill>
                <a:bevel/>
              </a:ln>
            </p:spPr>
          </p:sp>
          <p:sp>
            <p:nvSpPr>
              <p:cNvPr id="86" name="CustomShape 4"/>
              <p:cNvSpPr/>
              <p:nvPr/>
            </p:nvSpPr>
            <p:spPr>
              <a:xfrm>
                <a:off x="1422000" y="2832571"/>
                <a:ext cx="2052000" cy="2052000"/>
              </a:xfrm>
              <a:prstGeom prst="pie">
                <a:avLst>
                  <a:gd name="adj1" fmla="val 16175539"/>
                  <a:gd name="adj2" fmla="val 19290267"/>
                </a:avLst>
              </a:prstGeom>
              <a:solidFill>
                <a:srgbClr val="FFCC00"/>
              </a:solidFill>
              <a:ln w="57240">
                <a:solidFill>
                  <a:srgbClr val="000000"/>
                </a:solidFill>
                <a:round/>
              </a:ln>
            </p:spPr>
          </p:sp>
        </p:grpSp>
        <p:sp>
          <p:nvSpPr>
            <p:cNvPr id="87" name="CustomShape 5"/>
            <p:cNvSpPr/>
            <p:nvPr/>
          </p:nvSpPr>
          <p:spPr>
            <a:xfrm>
              <a:off x="4355976" y="2024616"/>
              <a:ext cx="4140440" cy="1735200"/>
            </a:xfrm>
            <a:prstGeom prst="rect">
              <a:avLst/>
            </a:prstGeom>
            <a:noFill/>
            <a:ln>
              <a:noFill/>
            </a:ln>
          </p:spPr>
          <p:txBody>
            <a:bodyPr lIns="90000" tIns="45000" rIns="90000" bIns="45000"/>
            <a:lstStyle/>
            <a:p>
              <a:pPr>
                <a:lnSpc>
                  <a:spcPct val="100000"/>
                </a:lnSpc>
              </a:pPr>
              <a:r>
                <a:rPr lang="en-US" sz="6000" b="1" dirty="0">
                  <a:solidFill>
                    <a:srgbClr val="000000"/>
                  </a:solidFill>
                  <a:latin typeface="Calibri"/>
                </a:rPr>
                <a:t>15-18%</a:t>
              </a:r>
              <a:endParaRPr dirty="0"/>
            </a:p>
            <a:p>
              <a:pPr>
                <a:lnSpc>
                  <a:spcPct val="100000"/>
                </a:lnSpc>
              </a:pPr>
              <a:r>
                <a:rPr lang="en-US" sz="2400" b="1" dirty="0">
                  <a:solidFill>
                    <a:srgbClr val="000000"/>
                  </a:solidFill>
                  <a:latin typeface="Calibri"/>
                </a:rPr>
                <a:t>of Children have </a:t>
              </a:r>
              <a:r>
                <a:rPr lang="en-US" sz="2400" b="1" dirty="0">
                  <a:solidFill>
                    <a:srgbClr val="FF3333"/>
                  </a:solidFill>
                  <a:latin typeface="Calibri"/>
                </a:rPr>
                <a:t>chronic illness</a:t>
              </a:r>
              <a:endParaRPr dirty="0"/>
            </a:p>
            <a:p>
              <a:pPr>
                <a:lnSpc>
                  <a:spcPct val="100000"/>
                </a:lnSpc>
              </a:pPr>
              <a:r>
                <a:rPr lang="en-US" sz="2400" b="1" dirty="0">
                  <a:solidFill>
                    <a:srgbClr val="000000"/>
                  </a:solidFill>
                  <a:latin typeface="Calibri"/>
                </a:rPr>
                <a:t>in New Zealand </a:t>
              </a:r>
              <a:endParaRPr dirty="0"/>
            </a:p>
          </p:txBody>
        </p:sp>
      </p:grpSp>
      <p:grpSp>
        <p:nvGrpSpPr>
          <p:cNvPr id="18" name="グループ化 17"/>
          <p:cNvGrpSpPr/>
          <p:nvPr/>
        </p:nvGrpSpPr>
        <p:grpSpPr>
          <a:xfrm>
            <a:off x="5440328" y="4077072"/>
            <a:ext cx="3596168" cy="2780928"/>
            <a:chOff x="5292080" y="4077072"/>
            <a:chExt cx="3596168" cy="2780928"/>
          </a:xfrm>
        </p:grpSpPr>
        <p:pic>
          <p:nvPicPr>
            <p:cNvPr id="80" name="図 79"/>
            <p:cNvPicPr/>
            <p:nvPr/>
          </p:nvPicPr>
          <p:blipFill>
            <a:blip r:embed="rId4" cstate="screen">
              <a:extLst>
                <a:ext uri="{28A0092B-C50C-407E-A947-70E740481C1C}">
                  <a14:useLocalDpi xmlns:a14="http://schemas.microsoft.com/office/drawing/2010/main"/>
                </a:ext>
              </a:extLst>
            </a:blip>
            <a:stretch>
              <a:fillRect/>
            </a:stretch>
          </p:blipFill>
          <p:spPr>
            <a:xfrm>
              <a:off x="6444208" y="5147280"/>
              <a:ext cx="2444040" cy="1710720"/>
            </a:xfrm>
            <a:prstGeom prst="rect">
              <a:avLst/>
            </a:prstGeom>
            <a:ln>
              <a:noFill/>
            </a:ln>
          </p:spPr>
        </p:pic>
        <p:sp>
          <p:nvSpPr>
            <p:cNvPr id="88" name="CustomShape 6"/>
            <p:cNvSpPr/>
            <p:nvPr/>
          </p:nvSpPr>
          <p:spPr>
            <a:xfrm>
              <a:off x="5292080" y="4077072"/>
              <a:ext cx="2952328" cy="1734480"/>
            </a:xfrm>
            <a:prstGeom prst="rect">
              <a:avLst/>
            </a:prstGeom>
            <a:noFill/>
            <a:ln>
              <a:noFill/>
            </a:ln>
          </p:spPr>
          <p:txBody>
            <a:bodyPr lIns="90000" tIns="45000" rIns="90000" bIns="45000"/>
            <a:lstStyle/>
            <a:p>
              <a:pPr>
                <a:lnSpc>
                  <a:spcPct val="100000"/>
                </a:lnSpc>
              </a:pPr>
              <a:r>
                <a:rPr lang="en-US" sz="6000" b="1" dirty="0">
                  <a:solidFill>
                    <a:srgbClr val="000000"/>
                  </a:solidFill>
                  <a:latin typeface="Calibri"/>
                </a:rPr>
                <a:t>200+</a:t>
              </a:r>
              <a:endParaRPr dirty="0"/>
            </a:p>
            <a:p>
              <a:pPr>
                <a:lnSpc>
                  <a:spcPct val="100000"/>
                </a:lnSpc>
              </a:pPr>
              <a:r>
                <a:rPr lang="en-US" sz="2400" b="1" dirty="0">
                  <a:solidFill>
                    <a:srgbClr val="000000"/>
                  </a:solidFill>
                  <a:latin typeface="Calibri"/>
                </a:rPr>
                <a:t>Beds in New Zealand </a:t>
              </a:r>
              <a:endParaRPr dirty="0"/>
            </a:p>
          </p:txBody>
        </p:sp>
      </p:grpSp>
      <p:grpSp>
        <p:nvGrpSpPr>
          <p:cNvPr id="19" name="グループ化 18"/>
          <p:cNvGrpSpPr/>
          <p:nvPr/>
        </p:nvGrpSpPr>
        <p:grpSpPr>
          <a:xfrm>
            <a:off x="288032" y="3284984"/>
            <a:ext cx="4067944" cy="3420152"/>
            <a:chOff x="288032" y="3284984"/>
            <a:chExt cx="4067944" cy="3420152"/>
          </a:xfrm>
        </p:grpSpPr>
        <p:sp>
          <p:nvSpPr>
            <p:cNvPr id="90" name="CustomShape 8"/>
            <p:cNvSpPr/>
            <p:nvPr/>
          </p:nvSpPr>
          <p:spPr>
            <a:xfrm>
              <a:off x="288032" y="3284984"/>
              <a:ext cx="4067944" cy="1735200"/>
            </a:xfrm>
            <a:prstGeom prst="rect">
              <a:avLst/>
            </a:prstGeom>
            <a:noFill/>
            <a:ln>
              <a:noFill/>
            </a:ln>
          </p:spPr>
          <p:txBody>
            <a:bodyPr lIns="90000" tIns="45000" rIns="90000" bIns="45000"/>
            <a:lstStyle/>
            <a:p>
              <a:pPr>
                <a:lnSpc>
                  <a:spcPct val="100000"/>
                </a:lnSpc>
              </a:pPr>
              <a:r>
                <a:rPr lang="en-US" sz="6000" b="1" dirty="0">
                  <a:solidFill>
                    <a:srgbClr val="000000"/>
                  </a:solidFill>
                  <a:latin typeface="Calibri"/>
                </a:rPr>
                <a:t>30%</a:t>
              </a:r>
              <a:endParaRPr dirty="0"/>
            </a:p>
            <a:p>
              <a:pPr>
                <a:lnSpc>
                  <a:spcPct val="100000"/>
                </a:lnSpc>
              </a:pPr>
              <a:r>
                <a:rPr lang="en-US" sz="2400" b="1" dirty="0">
                  <a:solidFill>
                    <a:srgbClr val="000000"/>
                  </a:solidFill>
                  <a:latin typeface="Calibri"/>
                </a:rPr>
                <a:t>of Children with chronic illness</a:t>
              </a:r>
              <a:endParaRPr dirty="0"/>
            </a:p>
            <a:p>
              <a:pPr>
                <a:lnSpc>
                  <a:spcPct val="100000"/>
                </a:lnSpc>
              </a:pPr>
              <a:r>
                <a:rPr lang="en-US" sz="2400" b="1" dirty="0">
                  <a:solidFill>
                    <a:srgbClr val="FF3333"/>
                  </a:solidFill>
                  <a:latin typeface="Calibri"/>
                </a:rPr>
                <a:t>depressed</a:t>
              </a:r>
              <a:r>
                <a:rPr lang="en-US" sz="2400" b="1" dirty="0">
                  <a:solidFill>
                    <a:srgbClr val="000000"/>
                  </a:solidFill>
                  <a:latin typeface="Calibri"/>
                </a:rPr>
                <a:t> </a:t>
              </a:r>
              <a:endParaRPr dirty="0"/>
            </a:p>
          </p:txBody>
        </p:sp>
        <p:grpSp>
          <p:nvGrpSpPr>
            <p:cNvPr id="17" name="グループ化 16"/>
            <p:cNvGrpSpPr/>
            <p:nvPr/>
          </p:nvGrpSpPr>
          <p:grpSpPr>
            <a:xfrm>
              <a:off x="1223856" y="4653136"/>
              <a:ext cx="2052000" cy="2052000"/>
              <a:chOff x="6244356" y="4806000"/>
              <a:chExt cx="2052000" cy="2052000"/>
            </a:xfrm>
          </p:grpSpPr>
          <p:sp>
            <p:nvSpPr>
              <p:cNvPr id="89" name="CustomShape 7"/>
              <p:cNvSpPr/>
              <p:nvPr/>
            </p:nvSpPr>
            <p:spPr>
              <a:xfrm>
                <a:off x="6545160" y="5136120"/>
                <a:ext cx="1440000" cy="1440000"/>
              </a:xfrm>
              <a:prstGeom prst="pie">
                <a:avLst>
                  <a:gd name="adj1" fmla="val 18549259"/>
                  <a:gd name="adj2" fmla="val 16312028"/>
                </a:avLst>
              </a:prstGeom>
              <a:solidFill>
                <a:srgbClr val="FFFFFF"/>
              </a:solidFill>
              <a:ln w="57240">
                <a:solidFill>
                  <a:srgbClr val="000000"/>
                </a:solidFill>
                <a:bevel/>
              </a:ln>
            </p:spPr>
          </p:sp>
          <p:sp>
            <p:nvSpPr>
              <p:cNvPr id="91" name="CustomShape 9"/>
              <p:cNvSpPr/>
              <p:nvPr/>
            </p:nvSpPr>
            <p:spPr>
              <a:xfrm>
                <a:off x="6244356" y="4806000"/>
                <a:ext cx="2052000" cy="2052000"/>
              </a:xfrm>
              <a:prstGeom prst="pie">
                <a:avLst>
                  <a:gd name="adj1" fmla="val 16155102"/>
                  <a:gd name="adj2" fmla="val 1737999"/>
                </a:avLst>
              </a:prstGeom>
              <a:solidFill>
                <a:srgbClr val="66FFFF"/>
              </a:solidFill>
              <a:ln w="57240">
                <a:solidFill>
                  <a:srgbClr val="000000"/>
                </a:solidFill>
                <a:round/>
              </a:ln>
            </p:spPr>
          </p:sp>
        </p:grpSp>
      </p:grpSp>
      <p:sp>
        <p:nvSpPr>
          <p:cNvPr id="2" name="スライド番号プレースホルダー 1"/>
          <p:cNvSpPr>
            <a:spLocks noGrp="1"/>
          </p:cNvSpPr>
          <p:nvPr>
            <p:ph type="sldNum" sz="quarter" idx="12"/>
          </p:nvPr>
        </p:nvSpPr>
        <p:spPr/>
        <p:txBody>
          <a:bodyPr/>
          <a:lstStyle/>
          <a:p>
            <a:fld id="{67D5820C-3AAE-4153-9A7D-6D1F946C5B12}" type="slidenum">
              <a:rPr kumimoji="1" lang="ja-JP" altLang="en-US" smtClean="0"/>
              <a:pPr/>
              <a:t>24</a:t>
            </a:fld>
            <a:endParaRPr kumimoji="1" lang="ja-JP" altLang="en-US"/>
          </a:p>
        </p:txBody>
      </p:sp>
    </p:spTree>
    <p:extLst>
      <p:ext uri="{BB962C8B-B14F-4D97-AF65-F5344CB8AC3E}">
        <p14:creationId xmlns:p14="http://schemas.microsoft.com/office/powerpoint/2010/main" val="3039288162"/>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2"/>
                                        </p:tgtEl>
                                        <p:attrNameLst>
                                          <p:attrName>style.visibility</p:attrName>
                                        </p:attrNameLst>
                                      </p:cBhvr>
                                      <p:to>
                                        <p:strVal val="visible"/>
                                      </p:to>
                                    </p:set>
                                    <p:animEffect transition="in" filter="fade">
                                      <p:cBhvr>
                                        <p:cTn id="7" dur="2000"/>
                                        <p:tgtEl>
                                          <p:spTgt spid="8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20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2000"/>
                                        <p:tgtEl>
                                          <p:spTgt spid="2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2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188640"/>
            <a:ext cx="8229600" cy="634082"/>
          </a:xfrm>
        </p:spPr>
        <p:txBody>
          <a:bodyPr>
            <a:noAutofit/>
          </a:bodyPr>
          <a:lstStyle/>
          <a:p>
            <a:r>
              <a:rPr kumimoji="1" lang="en-US" altLang="ja-JP" b="1" dirty="0" smtClean="0"/>
              <a:t>Problem and solution(1)</a:t>
            </a:r>
            <a:endParaRPr kumimoji="1" lang="ja-JP" altLang="en-US" b="1" dirty="0"/>
          </a:p>
        </p:txBody>
      </p:sp>
      <p:sp>
        <p:nvSpPr>
          <p:cNvPr id="3" name="コンテンツ プレースホルダー 2"/>
          <p:cNvSpPr>
            <a:spLocks noGrp="1"/>
          </p:cNvSpPr>
          <p:nvPr>
            <p:ph idx="1"/>
          </p:nvPr>
        </p:nvSpPr>
        <p:spPr>
          <a:xfrm>
            <a:off x="457200" y="980728"/>
            <a:ext cx="8229600" cy="5616624"/>
          </a:xfrm>
        </p:spPr>
        <p:txBody>
          <a:bodyPr>
            <a:normAutofit fontScale="92500"/>
          </a:bodyPr>
          <a:lstStyle/>
          <a:p>
            <a:r>
              <a:rPr kumimoji="1" lang="en-US" altLang="ja-JP" dirty="0" smtClean="0"/>
              <a:t>Problem: Team building</a:t>
            </a:r>
          </a:p>
          <a:p>
            <a:pPr lvl="1"/>
            <a:r>
              <a:rPr lang="en-US" altLang="ja-JP" dirty="0" smtClean="0"/>
              <a:t>There is no regular meeting for all/team at</a:t>
            </a:r>
            <a:r>
              <a:rPr lang="ja-JP" altLang="en-US" dirty="0"/>
              <a:t> </a:t>
            </a:r>
            <a:r>
              <a:rPr lang="en-US" altLang="ja-JP" dirty="0" smtClean="0"/>
              <a:t>the beginning.</a:t>
            </a:r>
            <a:endParaRPr kumimoji="1" lang="en-US" altLang="ja-JP" dirty="0" smtClean="0"/>
          </a:p>
          <a:p>
            <a:pPr lvl="1"/>
            <a:r>
              <a:rPr kumimoji="1" lang="en-US" altLang="ja-JP" dirty="0" smtClean="0"/>
              <a:t>There </a:t>
            </a:r>
            <a:r>
              <a:rPr lang="en-US" altLang="ja-JP" dirty="0" smtClean="0"/>
              <a:t>is only big milestone.</a:t>
            </a:r>
            <a:endParaRPr kumimoji="1" lang="en-US" altLang="ja-JP" dirty="0" smtClean="0"/>
          </a:p>
          <a:p>
            <a:pPr lvl="1"/>
            <a:r>
              <a:rPr lang="en-US" altLang="ja-JP" dirty="0" smtClean="0"/>
              <a:t>Team leader takes long time to make decision for tasks.</a:t>
            </a:r>
          </a:p>
          <a:p>
            <a:pPr lvl="1"/>
            <a:endParaRPr kumimoji="1" lang="en-US" altLang="ja-JP" sz="1400" dirty="0" smtClean="0"/>
          </a:p>
          <a:p>
            <a:r>
              <a:rPr kumimoji="1" lang="en-US" altLang="ja-JP" dirty="0" smtClean="0"/>
              <a:t>Solution:</a:t>
            </a:r>
          </a:p>
          <a:p>
            <a:pPr lvl="1"/>
            <a:r>
              <a:rPr kumimoji="1" lang="en-US" altLang="ja-JP" dirty="0" smtClean="0"/>
              <a:t>Set weekly meeting for all members.</a:t>
            </a:r>
          </a:p>
          <a:p>
            <a:pPr lvl="1"/>
            <a:r>
              <a:rPr lang="en-US" altLang="ja-JP" dirty="0" smtClean="0"/>
              <a:t>Set working day once/twice a week for each team.</a:t>
            </a:r>
          </a:p>
          <a:p>
            <a:pPr lvl="1"/>
            <a:r>
              <a:rPr lang="en-US" altLang="ja-JP" dirty="0" smtClean="0"/>
              <a:t>Separate a big milestone to small milestones and </a:t>
            </a:r>
            <a:r>
              <a:rPr lang="en-US" altLang="ja-JP" dirty="0" err="1" smtClean="0"/>
              <a:t>timeboxes</a:t>
            </a:r>
            <a:r>
              <a:rPr lang="en-US" altLang="ja-JP" dirty="0" smtClean="0"/>
              <a:t>.</a:t>
            </a:r>
          </a:p>
          <a:p>
            <a:pPr lvl="1"/>
            <a:r>
              <a:rPr lang="en-US" altLang="ja-JP" dirty="0" smtClean="0"/>
              <a:t>Give authority to make decision to each members.</a:t>
            </a:r>
          </a:p>
        </p:txBody>
      </p:sp>
      <p:sp>
        <p:nvSpPr>
          <p:cNvPr id="4" name="スライド番号プレースホルダー 3"/>
          <p:cNvSpPr>
            <a:spLocks noGrp="1"/>
          </p:cNvSpPr>
          <p:nvPr>
            <p:ph type="sldNum" sz="quarter" idx="12"/>
          </p:nvPr>
        </p:nvSpPr>
        <p:spPr/>
        <p:txBody>
          <a:bodyPr/>
          <a:lstStyle/>
          <a:p>
            <a:fld id="{67D5820C-3AAE-4153-9A7D-6D1F946C5B12}" type="slidenum">
              <a:rPr kumimoji="1" lang="ja-JP" altLang="en-US" smtClean="0"/>
              <a:pPr/>
              <a:t>25</a:t>
            </a:fld>
            <a:endParaRPr kumimoji="1" lang="ja-JP" altLang="en-US"/>
          </a:p>
        </p:txBody>
      </p:sp>
    </p:spTree>
    <p:extLst>
      <p:ext uri="{BB962C8B-B14F-4D97-AF65-F5344CB8AC3E}">
        <p14:creationId xmlns:p14="http://schemas.microsoft.com/office/powerpoint/2010/main" val="3997248256"/>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188640"/>
            <a:ext cx="8229600" cy="634082"/>
          </a:xfrm>
        </p:spPr>
        <p:txBody>
          <a:bodyPr>
            <a:noAutofit/>
          </a:bodyPr>
          <a:lstStyle/>
          <a:p>
            <a:r>
              <a:rPr lang="en-US" altLang="ja-JP" b="1" dirty="0"/>
              <a:t>Problem and </a:t>
            </a:r>
            <a:r>
              <a:rPr lang="en-US" altLang="ja-JP" b="1" dirty="0" smtClean="0"/>
              <a:t>solution(2)</a:t>
            </a:r>
            <a:endParaRPr kumimoji="1" lang="ja-JP" altLang="en-US" b="1" dirty="0"/>
          </a:p>
        </p:txBody>
      </p:sp>
      <p:sp>
        <p:nvSpPr>
          <p:cNvPr id="3" name="コンテンツ プレースホルダー 2"/>
          <p:cNvSpPr>
            <a:spLocks noGrp="1"/>
          </p:cNvSpPr>
          <p:nvPr>
            <p:ph idx="1"/>
          </p:nvPr>
        </p:nvSpPr>
        <p:spPr>
          <a:xfrm>
            <a:off x="457200" y="980728"/>
            <a:ext cx="8229600" cy="5616624"/>
          </a:xfrm>
        </p:spPr>
        <p:txBody>
          <a:bodyPr>
            <a:normAutofit fontScale="92500" lnSpcReduction="10000"/>
          </a:bodyPr>
          <a:lstStyle/>
          <a:p>
            <a:r>
              <a:rPr kumimoji="1" lang="en-US" altLang="ja-JP" dirty="0" smtClean="0"/>
              <a:t>Problem: Poor communication</a:t>
            </a:r>
          </a:p>
          <a:p>
            <a:pPr lvl="1"/>
            <a:r>
              <a:rPr kumimoji="1" lang="en-US" altLang="ja-JP" dirty="0" smtClean="0"/>
              <a:t>Sharing</a:t>
            </a:r>
            <a:r>
              <a:rPr lang="en-US" altLang="ja-JP" dirty="0" smtClean="0"/>
              <a:t> tasks in English is very difficult.</a:t>
            </a:r>
          </a:p>
          <a:p>
            <a:pPr lvl="1"/>
            <a:r>
              <a:rPr kumimoji="1" lang="en-US" altLang="ja-JP" dirty="0" smtClean="0"/>
              <a:t>Knowing what kind of situation each members are in is also very difficult.</a:t>
            </a:r>
          </a:p>
          <a:p>
            <a:pPr lvl="1"/>
            <a:endParaRPr kumimoji="1" lang="en-US" altLang="ja-JP" sz="1400" dirty="0" smtClean="0"/>
          </a:p>
          <a:p>
            <a:r>
              <a:rPr kumimoji="1" lang="en-US" altLang="ja-JP" dirty="0" smtClean="0"/>
              <a:t>Solution:</a:t>
            </a:r>
          </a:p>
          <a:p>
            <a:pPr lvl="1"/>
            <a:r>
              <a:rPr kumimoji="1" lang="en-US" altLang="ja-JP" dirty="0" smtClean="0"/>
              <a:t>Send agenda to all members before international meeting.</a:t>
            </a:r>
          </a:p>
          <a:p>
            <a:pPr lvl="1"/>
            <a:r>
              <a:rPr lang="en-US" altLang="ja-JP" dirty="0" smtClean="0"/>
              <a:t>Write followings to the minutes.</a:t>
            </a:r>
          </a:p>
          <a:p>
            <a:pPr lvl="2"/>
            <a:r>
              <a:rPr lang="en-US" altLang="ja-JP" dirty="0"/>
              <a:t>W</a:t>
            </a:r>
            <a:r>
              <a:rPr lang="en-US" altLang="ja-JP" dirty="0" smtClean="0"/>
              <a:t>hat each member have done on the week</a:t>
            </a:r>
          </a:p>
          <a:p>
            <a:pPr lvl="2"/>
            <a:r>
              <a:rPr lang="en-US" altLang="ja-JP" dirty="0"/>
              <a:t>W</a:t>
            </a:r>
            <a:r>
              <a:rPr lang="en-US" altLang="ja-JP" dirty="0" smtClean="0"/>
              <a:t>hat each member have to do on next week</a:t>
            </a:r>
            <a:endParaRPr lang="en-US" altLang="ja-JP" dirty="0"/>
          </a:p>
          <a:p>
            <a:pPr lvl="1"/>
            <a:endParaRPr lang="en-US" altLang="ja-JP" sz="1500" dirty="0" smtClean="0"/>
          </a:p>
          <a:p>
            <a:pPr lvl="1"/>
            <a:r>
              <a:rPr lang="en-US" altLang="ja-JP" dirty="0" smtClean="0"/>
              <a:t>We should </a:t>
            </a:r>
            <a:r>
              <a:rPr lang="en-US" altLang="ja-JP" dirty="0"/>
              <a:t>c</a:t>
            </a:r>
            <a:r>
              <a:rPr lang="en-US" altLang="ja-JP" dirty="0" smtClean="0"/>
              <a:t>arry out project retrospective on weekly meeting.</a:t>
            </a:r>
            <a:endParaRPr kumimoji="1" lang="en-US" altLang="ja-JP" dirty="0" smtClean="0"/>
          </a:p>
        </p:txBody>
      </p:sp>
      <p:sp>
        <p:nvSpPr>
          <p:cNvPr id="4" name="スライド番号プレースホルダー 3"/>
          <p:cNvSpPr>
            <a:spLocks noGrp="1"/>
          </p:cNvSpPr>
          <p:nvPr>
            <p:ph type="sldNum" sz="quarter" idx="12"/>
          </p:nvPr>
        </p:nvSpPr>
        <p:spPr/>
        <p:txBody>
          <a:bodyPr/>
          <a:lstStyle/>
          <a:p>
            <a:fld id="{67D5820C-3AAE-4153-9A7D-6D1F946C5B12}" type="slidenum">
              <a:rPr kumimoji="1" lang="ja-JP" altLang="en-US" smtClean="0"/>
              <a:pPr/>
              <a:t>26</a:t>
            </a:fld>
            <a:endParaRPr kumimoji="1" lang="ja-JP" altLang="en-US"/>
          </a:p>
        </p:txBody>
      </p:sp>
    </p:spTree>
    <p:extLst>
      <p:ext uri="{BB962C8B-B14F-4D97-AF65-F5344CB8AC3E}">
        <p14:creationId xmlns:p14="http://schemas.microsoft.com/office/powerpoint/2010/main" val="551707713"/>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1"/>
          <p:cNvSpPr txBox="1">
            <a:spLocks/>
          </p:cNvSpPr>
          <p:nvPr/>
        </p:nvSpPr>
        <p:spPr>
          <a:xfrm>
            <a:off x="395536" y="0"/>
            <a:ext cx="8229600" cy="11430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altLang="ja-JP" sz="4400" b="1" noProof="0" dirty="0" smtClean="0">
                <a:latin typeface="+mj-lt"/>
                <a:ea typeface="+mj-ea"/>
                <a:cs typeface="+mj-cs"/>
              </a:rPr>
              <a:t>About The Project</a:t>
            </a:r>
            <a:endParaRPr kumimoji="1" lang="ja-JP" altLang="en-US" sz="4400" b="1" i="0" u="none" strike="noStrike" kern="1200" cap="none" spc="0" normalizeH="0" baseline="0" noProof="0" dirty="0">
              <a:ln>
                <a:noFill/>
              </a:ln>
              <a:solidFill>
                <a:schemeClr val="tx1"/>
              </a:solidFill>
              <a:effectLst/>
              <a:uLnTx/>
              <a:uFillTx/>
              <a:latin typeface="+mj-lt"/>
              <a:ea typeface="+mj-ea"/>
              <a:cs typeface="+mj-cs"/>
            </a:endParaRPr>
          </a:p>
        </p:txBody>
      </p:sp>
      <p:sp>
        <p:nvSpPr>
          <p:cNvPr id="5" name="コンテンツ プレースホルダ 2"/>
          <p:cNvSpPr txBox="1">
            <a:spLocks/>
          </p:cNvSpPr>
          <p:nvPr/>
        </p:nvSpPr>
        <p:spPr>
          <a:xfrm>
            <a:off x="216024" y="1340768"/>
            <a:ext cx="8748464" cy="4608512"/>
          </a:xfrm>
          <a:prstGeom prst="rect">
            <a:avLst/>
          </a:prstGeom>
        </p:spPr>
        <p:txBody>
          <a:bodyPr>
            <a:normAutofit fontScale="92500"/>
          </a:bodyPr>
          <a:lstStyle/>
          <a:p>
            <a:pPr marL="342900" lvl="0" indent="-342900">
              <a:spcBef>
                <a:spcPct val="20000"/>
              </a:spcBef>
              <a:buFont typeface="Arial" pitchFamily="34" charset="0"/>
              <a:buChar char="•"/>
              <a:defRPr/>
            </a:pPr>
            <a:r>
              <a:rPr lang="en-US" altLang="ja-JP" sz="3200" b="1" dirty="0" smtClean="0">
                <a:solidFill>
                  <a:schemeClr val="accent1"/>
                </a:solidFill>
              </a:rPr>
              <a:t>Project theme</a:t>
            </a:r>
          </a:p>
          <a:p>
            <a:pPr marL="800100" lvl="1" indent="-342900">
              <a:spcBef>
                <a:spcPct val="20000"/>
              </a:spcBef>
              <a:buFont typeface="Arial" pitchFamily="34" charset="0"/>
              <a:buChar char="•"/>
              <a:defRPr/>
            </a:pPr>
            <a:r>
              <a:rPr lang="en-US" altLang="ja-JP" sz="3200" dirty="0" smtClean="0"/>
              <a:t>Product development of a new robot service for New Zealand using RSNP and LEGO MINDSTORMS.</a:t>
            </a:r>
          </a:p>
          <a:p>
            <a:pPr marL="342900" lvl="0" indent="-342900">
              <a:spcBef>
                <a:spcPct val="20000"/>
              </a:spcBef>
              <a:defRPr/>
            </a:pPr>
            <a:endParaRPr lang="en-US" altLang="ja-JP" sz="3200" dirty="0"/>
          </a:p>
          <a:p>
            <a:pPr marL="342900" lvl="0" indent="-342900">
              <a:spcBef>
                <a:spcPct val="20000"/>
              </a:spcBef>
              <a:buFont typeface="Arial" pitchFamily="34" charset="0"/>
              <a:buChar char="•"/>
              <a:defRPr/>
            </a:pPr>
            <a:r>
              <a:rPr lang="en-US" altLang="ja-JP" sz="3200" b="1" dirty="0" smtClean="0">
                <a:solidFill>
                  <a:schemeClr val="accent1"/>
                </a:solidFill>
              </a:rPr>
              <a:t>Participant</a:t>
            </a:r>
          </a:p>
          <a:p>
            <a:pPr marL="800100" lvl="1" indent="-342900">
              <a:spcBef>
                <a:spcPct val="20000"/>
              </a:spcBef>
              <a:buFont typeface="Arial" pitchFamily="34" charset="0"/>
              <a:buChar char="•"/>
              <a:defRPr/>
            </a:pPr>
            <a:r>
              <a:rPr lang="en-US" altLang="ja-JP" sz="3200" dirty="0" err="1" smtClean="0"/>
              <a:t>enPiT</a:t>
            </a:r>
            <a:r>
              <a:rPr lang="en-US" altLang="ja-JP" sz="3200" dirty="0" smtClean="0"/>
              <a:t> </a:t>
            </a:r>
            <a:r>
              <a:rPr lang="en-US" altLang="ja-JP" sz="3200" dirty="0"/>
              <a:t>member (</a:t>
            </a:r>
            <a:r>
              <a:rPr lang="en-US" altLang="ja-JP" sz="3200" dirty="0" smtClean="0"/>
              <a:t>Japan)</a:t>
            </a:r>
          </a:p>
          <a:p>
            <a:pPr marL="800100" lvl="1" indent="-342900">
              <a:spcBef>
                <a:spcPct val="20000"/>
              </a:spcBef>
              <a:buFont typeface="Arial" pitchFamily="34" charset="0"/>
              <a:buChar char="•"/>
              <a:defRPr/>
            </a:pPr>
            <a:r>
              <a:rPr lang="en-US" altLang="ja-JP" sz="3200" dirty="0" err="1" smtClean="0"/>
              <a:t>Universiti</a:t>
            </a:r>
            <a:r>
              <a:rPr lang="en-US" altLang="ja-JP" sz="3200" dirty="0" smtClean="0"/>
              <a:t> Brunei Darussalam (Brunei)</a:t>
            </a:r>
          </a:p>
          <a:p>
            <a:pPr marL="800100" lvl="1" indent="-342900">
              <a:spcBef>
                <a:spcPct val="20000"/>
              </a:spcBef>
              <a:buFont typeface="Arial" pitchFamily="34" charset="0"/>
              <a:buChar char="•"/>
              <a:defRPr/>
            </a:pPr>
            <a:r>
              <a:rPr lang="en-US" altLang="ja-JP" sz="3200" dirty="0" err="1" smtClean="0"/>
              <a:t>Unitec</a:t>
            </a:r>
            <a:r>
              <a:rPr lang="en-US" altLang="ja-JP" sz="3200" dirty="0" smtClean="0"/>
              <a:t> Institute of Technology (New Zealand)</a:t>
            </a:r>
          </a:p>
          <a:p>
            <a:pPr marL="342900" indent="-342900">
              <a:spcBef>
                <a:spcPct val="20000"/>
              </a:spcBef>
            </a:pPr>
            <a:endParaRPr lang="ja-JP" altLang="ja-JP" sz="3200" dirty="0" smtClean="0"/>
          </a:p>
        </p:txBody>
      </p:sp>
      <p:sp>
        <p:nvSpPr>
          <p:cNvPr id="2" name="スライド番号プレースホルダー 1"/>
          <p:cNvSpPr>
            <a:spLocks noGrp="1"/>
          </p:cNvSpPr>
          <p:nvPr>
            <p:ph type="sldNum" sz="quarter" idx="12"/>
          </p:nvPr>
        </p:nvSpPr>
        <p:spPr/>
        <p:txBody>
          <a:bodyPr/>
          <a:lstStyle/>
          <a:p>
            <a:fld id="{67D5820C-3AAE-4153-9A7D-6D1F946C5B12}" type="slidenum">
              <a:rPr kumimoji="1" lang="ja-JP" altLang="en-US" smtClean="0"/>
              <a:pPr/>
              <a:t>3</a:t>
            </a:fld>
            <a:endParaRPr kumimoji="1" lang="ja-JP" altLang="en-US"/>
          </a:p>
        </p:txBody>
      </p:sp>
    </p:spTree>
    <p:extLst>
      <p:ext uri="{BB962C8B-B14F-4D97-AF65-F5344CB8AC3E}">
        <p14:creationId xmlns:p14="http://schemas.microsoft.com/office/powerpoint/2010/main" val="3215896026"/>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グループ化 47"/>
          <p:cNvGrpSpPr/>
          <p:nvPr/>
        </p:nvGrpSpPr>
        <p:grpSpPr>
          <a:xfrm>
            <a:off x="2142175" y="2690315"/>
            <a:ext cx="1080120" cy="1276044"/>
            <a:chOff x="467544" y="3429000"/>
            <a:chExt cx="865893" cy="1420060"/>
          </a:xfrm>
        </p:grpSpPr>
        <p:grpSp>
          <p:nvGrpSpPr>
            <p:cNvPr id="24" name="図形グループ 19"/>
            <p:cNvGrpSpPr/>
            <p:nvPr/>
          </p:nvGrpSpPr>
          <p:grpSpPr>
            <a:xfrm>
              <a:off x="467544" y="3429000"/>
              <a:ext cx="362736" cy="1411631"/>
              <a:chOff x="376433" y="2041525"/>
              <a:chExt cx="308948" cy="882331"/>
            </a:xfrm>
            <a:solidFill>
              <a:schemeClr val="accent2"/>
            </a:solidFill>
            <a:effectLst>
              <a:outerShdw blurRad="50800" dist="114300" dir="2700000" algn="tl" rotWithShape="0">
                <a:srgbClr val="000000">
                  <a:alpha val="43000"/>
                </a:srgbClr>
              </a:outerShdw>
            </a:effectLst>
          </p:grpSpPr>
          <p:sp>
            <p:nvSpPr>
              <p:cNvPr id="53" name="円/楕円 52"/>
              <p:cNvSpPr/>
              <p:nvPr/>
            </p:nvSpPr>
            <p:spPr>
              <a:xfrm>
                <a:off x="376433" y="2041525"/>
                <a:ext cx="308948" cy="306251"/>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54" name="片側の 2 つの角を丸めた四角形 53"/>
              <p:cNvSpPr/>
              <p:nvPr/>
            </p:nvSpPr>
            <p:spPr>
              <a:xfrm>
                <a:off x="376433" y="2323218"/>
                <a:ext cx="308948" cy="600638"/>
              </a:xfrm>
              <a:prstGeom prst="round2SameRect">
                <a:avLst>
                  <a:gd name="adj1" fmla="val 38248"/>
                  <a:gd name="adj2" fmla="val 0"/>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grpSp>
          <p:nvGrpSpPr>
            <p:cNvPr id="25" name="図形グループ 22"/>
            <p:cNvGrpSpPr/>
            <p:nvPr/>
          </p:nvGrpSpPr>
          <p:grpSpPr>
            <a:xfrm>
              <a:off x="970701" y="3437429"/>
              <a:ext cx="362736" cy="1411631"/>
              <a:chOff x="376433" y="2041525"/>
              <a:chExt cx="308948" cy="882331"/>
            </a:xfrm>
            <a:solidFill>
              <a:schemeClr val="accent2"/>
            </a:solidFill>
            <a:effectLst>
              <a:outerShdw blurRad="50800" dist="114300" dir="2700000" algn="tl" rotWithShape="0">
                <a:srgbClr val="000000">
                  <a:alpha val="43000"/>
                </a:srgbClr>
              </a:outerShdw>
            </a:effectLst>
          </p:grpSpPr>
          <p:sp>
            <p:nvSpPr>
              <p:cNvPr id="51" name="円/楕円 50"/>
              <p:cNvSpPr/>
              <p:nvPr/>
            </p:nvSpPr>
            <p:spPr>
              <a:xfrm>
                <a:off x="376433" y="2041525"/>
                <a:ext cx="308948" cy="306251"/>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52" name="片側の 2 つの角を丸めた四角形 51"/>
              <p:cNvSpPr/>
              <p:nvPr/>
            </p:nvSpPr>
            <p:spPr>
              <a:xfrm>
                <a:off x="376433" y="2323218"/>
                <a:ext cx="308948" cy="600638"/>
              </a:xfrm>
              <a:prstGeom prst="round2SameRect">
                <a:avLst>
                  <a:gd name="adj1" fmla="val 38248"/>
                  <a:gd name="adj2" fmla="val 0"/>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grpSp>
      <p:sp>
        <p:nvSpPr>
          <p:cNvPr id="2" name="タイトル 1"/>
          <p:cNvSpPr txBox="1">
            <a:spLocks/>
          </p:cNvSpPr>
          <p:nvPr/>
        </p:nvSpPr>
        <p:spPr>
          <a:xfrm>
            <a:off x="395536" y="0"/>
            <a:ext cx="8229600" cy="692696"/>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altLang="ja-JP" sz="4400" b="1" dirty="0" smtClean="0">
                <a:latin typeface="+mj-lt"/>
                <a:ea typeface="+mj-ea"/>
                <a:cs typeface="+mj-cs"/>
              </a:rPr>
              <a:t>Team Organization</a:t>
            </a:r>
            <a:endParaRPr kumimoji="1" lang="ja-JP" altLang="en-US" sz="4400" b="1" i="0" u="none" strike="noStrike" kern="1200" cap="none" spc="0" normalizeH="0" baseline="0" noProof="0" dirty="0">
              <a:ln>
                <a:noFill/>
              </a:ln>
              <a:solidFill>
                <a:schemeClr val="tx1"/>
              </a:solidFill>
              <a:effectLst/>
              <a:uLnTx/>
              <a:uFillTx/>
              <a:latin typeface="+mj-lt"/>
              <a:ea typeface="+mj-ea"/>
              <a:cs typeface="+mj-cs"/>
            </a:endParaRPr>
          </a:p>
        </p:txBody>
      </p:sp>
      <p:grpSp>
        <p:nvGrpSpPr>
          <p:cNvPr id="5" name="グループ化 4"/>
          <p:cNvGrpSpPr/>
          <p:nvPr/>
        </p:nvGrpSpPr>
        <p:grpSpPr>
          <a:xfrm>
            <a:off x="3593221" y="692696"/>
            <a:ext cx="504056" cy="1155164"/>
            <a:chOff x="323528" y="3998058"/>
            <a:chExt cx="275809" cy="743844"/>
          </a:xfrm>
        </p:grpSpPr>
        <p:sp>
          <p:nvSpPr>
            <p:cNvPr id="3" name="円/楕円 2"/>
            <p:cNvSpPr/>
            <p:nvPr/>
          </p:nvSpPr>
          <p:spPr>
            <a:xfrm>
              <a:off x="323528" y="3998058"/>
              <a:ext cx="275809" cy="318731"/>
            </a:xfrm>
            <a:prstGeom prst="ellipse">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4" name="片側の 2 つの角を丸めた四角形 3"/>
            <p:cNvSpPr/>
            <p:nvPr/>
          </p:nvSpPr>
          <p:spPr>
            <a:xfrm>
              <a:off x="323528" y="4298667"/>
              <a:ext cx="275809" cy="443235"/>
            </a:xfrm>
            <a:prstGeom prst="round2SameRect">
              <a:avLst>
                <a:gd name="adj1" fmla="val 38248"/>
                <a:gd name="adj2" fmla="val 0"/>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sp>
        <p:nvSpPr>
          <p:cNvPr id="6" name="テキスト ボックス 5"/>
          <p:cNvSpPr txBox="1"/>
          <p:nvPr/>
        </p:nvSpPr>
        <p:spPr>
          <a:xfrm>
            <a:off x="4169285" y="1268760"/>
            <a:ext cx="1914883" cy="646331"/>
          </a:xfrm>
          <a:prstGeom prst="rect">
            <a:avLst/>
          </a:prstGeom>
          <a:noFill/>
        </p:spPr>
        <p:txBody>
          <a:bodyPr wrap="none" rtlCol="0">
            <a:spAutoFit/>
          </a:bodyPr>
          <a:lstStyle/>
          <a:p>
            <a:r>
              <a:rPr lang="en-US" altLang="ja-JP" dirty="0"/>
              <a:t>Tomoki </a:t>
            </a:r>
            <a:r>
              <a:rPr lang="en-US" altLang="ja-JP" dirty="0" err="1"/>
              <a:t>Kawayama</a:t>
            </a:r>
            <a:endParaRPr lang="en-US" altLang="ja-JP" dirty="0" smtClean="0"/>
          </a:p>
          <a:p>
            <a:r>
              <a:rPr lang="en-US" altLang="ja-JP" dirty="0" smtClean="0"/>
              <a:t>(Project Leader)</a:t>
            </a:r>
          </a:p>
        </p:txBody>
      </p:sp>
      <p:sp>
        <p:nvSpPr>
          <p:cNvPr id="9" name="テキスト ボックス 8"/>
          <p:cNvSpPr txBox="1"/>
          <p:nvPr/>
        </p:nvSpPr>
        <p:spPr>
          <a:xfrm>
            <a:off x="718204" y="2348880"/>
            <a:ext cx="2797689" cy="369332"/>
          </a:xfrm>
          <a:prstGeom prst="rect">
            <a:avLst/>
          </a:prstGeom>
          <a:noFill/>
        </p:spPr>
        <p:txBody>
          <a:bodyPr wrap="none" rtlCol="0">
            <a:spAutoFit/>
          </a:bodyPr>
          <a:lstStyle/>
          <a:p>
            <a:r>
              <a:rPr kumimoji="1" lang="en-US" altLang="ja-JP" dirty="0" smtClean="0"/>
              <a:t>Hardware </a:t>
            </a:r>
            <a:r>
              <a:rPr lang="en-US" altLang="ja-JP" dirty="0" smtClean="0"/>
              <a:t>/Software on EV3</a:t>
            </a:r>
            <a:endParaRPr lang="ja-JP" altLang="en-US" dirty="0" smtClean="0"/>
          </a:p>
        </p:txBody>
      </p:sp>
      <p:sp>
        <p:nvSpPr>
          <p:cNvPr id="10" name="テキスト ボックス 9"/>
          <p:cNvSpPr txBox="1"/>
          <p:nvPr/>
        </p:nvSpPr>
        <p:spPr>
          <a:xfrm>
            <a:off x="4944190" y="2348880"/>
            <a:ext cx="2664296" cy="369332"/>
          </a:xfrm>
          <a:prstGeom prst="rect">
            <a:avLst/>
          </a:prstGeom>
          <a:noFill/>
        </p:spPr>
        <p:txBody>
          <a:bodyPr wrap="square" rtlCol="0">
            <a:spAutoFit/>
          </a:bodyPr>
          <a:lstStyle/>
          <a:p>
            <a:r>
              <a:rPr kumimoji="1" lang="en-US" altLang="ja-JP" dirty="0" smtClean="0"/>
              <a:t>Android </a:t>
            </a:r>
            <a:r>
              <a:rPr lang="en-US" altLang="ja-JP" dirty="0" smtClean="0"/>
              <a:t>App/Web Server</a:t>
            </a:r>
            <a:endParaRPr lang="ja-JP" altLang="en-US" dirty="0" smtClean="0"/>
          </a:p>
        </p:txBody>
      </p:sp>
      <p:cxnSp>
        <p:nvCxnSpPr>
          <p:cNvPr id="18" name="カギ線コネクタ 17"/>
          <p:cNvCxnSpPr>
            <a:stCxn id="4" idx="1"/>
            <a:endCxn id="9" idx="0"/>
          </p:cNvCxnSpPr>
          <p:nvPr/>
        </p:nvCxnSpPr>
        <p:spPr>
          <a:xfrm rot="5400000">
            <a:off x="2730639" y="1234270"/>
            <a:ext cx="501020" cy="1728200"/>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0" name="カギ線コネクタ 19"/>
          <p:cNvCxnSpPr>
            <a:stCxn id="4" idx="1"/>
            <a:endCxn id="10" idx="0"/>
          </p:cNvCxnSpPr>
          <p:nvPr/>
        </p:nvCxnSpPr>
        <p:spPr>
          <a:xfrm rot="16200000" flipH="1">
            <a:off x="4810283" y="882825"/>
            <a:ext cx="501020" cy="2431089"/>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grpSp>
        <p:nvGrpSpPr>
          <p:cNvPr id="8" name="図形グループ 19"/>
          <p:cNvGrpSpPr/>
          <p:nvPr/>
        </p:nvGrpSpPr>
        <p:grpSpPr>
          <a:xfrm>
            <a:off x="6011996" y="2736594"/>
            <a:ext cx="482644" cy="1268470"/>
            <a:chOff x="376433" y="2041525"/>
            <a:chExt cx="308948" cy="882331"/>
          </a:xfrm>
          <a:solidFill>
            <a:schemeClr val="accent2"/>
          </a:solidFill>
          <a:effectLst>
            <a:outerShdw blurRad="50800" dist="114300" dir="2700000" algn="tl" rotWithShape="0">
              <a:srgbClr val="000000">
                <a:alpha val="43000"/>
              </a:srgbClr>
            </a:outerShdw>
          </a:effectLst>
        </p:grpSpPr>
        <p:sp>
          <p:nvSpPr>
            <p:cNvPr id="43" name="円/楕円 42"/>
            <p:cNvSpPr/>
            <p:nvPr/>
          </p:nvSpPr>
          <p:spPr>
            <a:xfrm>
              <a:off x="376433" y="2041525"/>
              <a:ext cx="308948" cy="306251"/>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44" name="片側の 2 つの角を丸めた四角形 43"/>
            <p:cNvSpPr/>
            <p:nvPr/>
          </p:nvSpPr>
          <p:spPr>
            <a:xfrm>
              <a:off x="376433" y="2323218"/>
              <a:ext cx="308948" cy="600638"/>
            </a:xfrm>
            <a:prstGeom prst="round2SameRect">
              <a:avLst>
                <a:gd name="adj1" fmla="val 38248"/>
                <a:gd name="adj2" fmla="val 0"/>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grpSp>
        <p:nvGrpSpPr>
          <p:cNvPr id="13" name="グループ化 46"/>
          <p:cNvGrpSpPr/>
          <p:nvPr/>
        </p:nvGrpSpPr>
        <p:grpSpPr>
          <a:xfrm>
            <a:off x="2096899" y="4077072"/>
            <a:ext cx="1224136" cy="1276044"/>
            <a:chOff x="1473859" y="3437429"/>
            <a:chExt cx="865893" cy="1411631"/>
          </a:xfrm>
        </p:grpSpPr>
        <p:grpSp>
          <p:nvGrpSpPr>
            <p:cNvPr id="14" name="図形グループ 25"/>
            <p:cNvGrpSpPr/>
            <p:nvPr/>
          </p:nvGrpSpPr>
          <p:grpSpPr>
            <a:xfrm>
              <a:off x="1473859" y="3437429"/>
              <a:ext cx="362736" cy="1411631"/>
              <a:chOff x="376433" y="2041525"/>
              <a:chExt cx="308948" cy="882331"/>
            </a:xfrm>
            <a:solidFill>
              <a:schemeClr val="tx2"/>
            </a:solidFill>
            <a:effectLst>
              <a:outerShdw blurRad="50800" dist="114300" dir="2700000" algn="tl" rotWithShape="0">
                <a:srgbClr val="000000">
                  <a:alpha val="43000"/>
                </a:srgbClr>
              </a:outerShdw>
            </a:effectLst>
          </p:grpSpPr>
          <p:sp>
            <p:nvSpPr>
              <p:cNvPr id="39" name="円/楕円 38"/>
              <p:cNvSpPr/>
              <p:nvPr/>
            </p:nvSpPr>
            <p:spPr>
              <a:xfrm>
                <a:off x="376433" y="2041525"/>
                <a:ext cx="308948" cy="306251"/>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40" name="片側の 2 つの角を丸めた四角形 39"/>
              <p:cNvSpPr/>
              <p:nvPr/>
            </p:nvSpPr>
            <p:spPr>
              <a:xfrm>
                <a:off x="376433" y="2323218"/>
                <a:ext cx="308948" cy="600638"/>
              </a:xfrm>
              <a:prstGeom prst="round2SameRect">
                <a:avLst>
                  <a:gd name="adj1" fmla="val 38248"/>
                  <a:gd name="adj2" fmla="val 0"/>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grpSp>
          <p:nvGrpSpPr>
            <p:cNvPr id="15" name="図形グループ 28"/>
            <p:cNvGrpSpPr/>
            <p:nvPr/>
          </p:nvGrpSpPr>
          <p:grpSpPr>
            <a:xfrm>
              <a:off x="1977016" y="3437429"/>
              <a:ext cx="362736" cy="1411631"/>
              <a:chOff x="376433" y="2041525"/>
              <a:chExt cx="308948" cy="882331"/>
            </a:xfrm>
            <a:solidFill>
              <a:schemeClr val="tx2"/>
            </a:solidFill>
            <a:effectLst>
              <a:outerShdw blurRad="50800" dist="114300" dir="2700000" algn="tl" rotWithShape="0">
                <a:srgbClr val="000000">
                  <a:alpha val="43000"/>
                </a:srgbClr>
              </a:outerShdw>
            </a:effectLst>
          </p:grpSpPr>
          <p:sp>
            <p:nvSpPr>
              <p:cNvPr id="37" name="円/楕円 36"/>
              <p:cNvSpPr/>
              <p:nvPr/>
            </p:nvSpPr>
            <p:spPr>
              <a:xfrm>
                <a:off x="376433" y="2041525"/>
                <a:ext cx="308948" cy="306251"/>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38" name="片側の 2 つの角を丸めた四角形 37"/>
              <p:cNvSpPr/>
              <p:nvPr/>
            </p:nvSpPr>
            <p:spPr>
              <a:xfrm>
                <a:off x="376433" y="2323218"/>
                <a:ext cx="308948" cy="600638"/>
              </a:xfrm>
              <a:prstGeom prst="round2SameRect">
                <a:avLst>
                  <a:gd name="adj1" fmla="val 38248"/>
                  <a:gd name="adj2" fmla="val 0"/>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grpSp>
      <p:grpSp>
        <p:nvGrpSpPr>
          <p:cNvPr id="17" name="グループ化 44"/>
          <p:cNvGrpSpPr/>
          <p:nvPr/>
        </p:nvGrpSpPr>
        <p:grpSpPr>
          <a:xfrm>
            <a:off x="2175066" y="5473752"/>
            <a:ext cx="1001953" cy="1267616"/>
            <a:chOff x="395536" y="5013176"/>
            <a:chExt cx="865892" cy="1411632"/>
          </a:xfrm>
        </p:grpSpPr>
        <p:grpSp>
          <p:nvGrpSpPr>
            <p:cNvPr id="19" name="図形グループ 31"/>
            <p:cNvGrpSpPr/>
            <p:nvPr/>
          </p:nvGrpSpPr>
          <p:grpSpPr>
            <a:xfrm>
              <a:off x="395536" y="5013176"/>
              <a:ext cx="362736" cy="1411632"/>
              <a:chOff x="118165" y="2698815"/>
              <a:chExt cx="308948" cy="882331"/>
            </a:xfrm>
            <a:solidFill>
              <a:srgbClr val="FFFF00"/>
            </a:solidFill>
            <a:effectLst>
              <a:outerShdw blurRad="50800" dist="114300" dir="2700000" algn="tl" rotWithShape="0">
                <a:srgbClr val="000000">
                  <a:alpha val="43000"/>
                </a:srgbClr>
              </a:outerShdw>
            </a:effectLst>
          </p:grpSpPr>
          <p:sp>
            <p:nvSpPr>
              <p:cNvPr id="35" name="円/楕円 34"/>
              <p:cNvSpPr/>
              <p:nvPr/>
            </p:nvSpPr>
            <p:spPr>
              <a:xfrm>
                <a:off x="118165" y="2698815"/>
                <a:ext cx="308948" cy="306251"/>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36" name="片側の 2 つの角を丸めた四角形 35"/>
              <p:cNvSpPr/>
              <p:nvPr/>
            </p:nvSpPr>
            <p:spPr>
              <a:xfrm>
                <a:off x="118165" y="2980508"/>
                <a:ext cx="308948" cy="600638"/>
              </a:xfrm>
              <a:prstGeom prst="round2SameRect">
                <a:avLst>
                  <a:gd name="adj1" fmla="val 38248"/>
                  <a:gd name="adj2" fmla="val 0"/>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grpSp>
          <p:nvGrpSpPr>
            <p:cNvPr id="21" name="図形グループ 34"/>
            <p:cNvGrpSpPr/>
            <p:nvPr/>
          </p:nvGrpSpPr>
          <p:grpSpPr>
            <a:xfrm>
              <a:off x="898692" y="5013179"/>
              <a:ext cx="362736" cy="1411629"/>
              <a:chOff x="118165" y="2698814"/>
              <a:chExt cx="308948" cy="882329"/>
            </a:xfrm>
            <a:solidFill>
              <a:srgbClr val="FFFF00"/>
            </a:solidFill>
            <a:effectLst>
              <a:outerShdw blurRad="50800" dist="114300" dir="2700000" algn="tl" rotWithShape="0">
                <a:srgbClr val="000000">
                  <a:alpha val="43000"/>
                </a:srgbClr>
              </a:outerShdw>
            </a:effectLst>
          </p:grpSpPr>
          <p:sp>
            <p:nvSpPr>
              <p:cNvPr id="33" name="円/楕円 32"/>
              <p:cNvSpPr/>
              <p:nvPr/>
            </p:nvSpPr>
            <p:spPr>
              <a:xfrm>
                <a:off x="118165" y="2698814"/>
                <a:ext cx="308948" cy="306251"/>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34" name="片側の 2 つの角を丸めた四角形 33"/>
              <p:cNvSpPr/>
              <p:nvPr/>
            </p:nvSpPr>
            <p:spPr>
              <a:xfrm>
                <a:off x="118165" y="2980505"/>
                <a:ext cx="308948" cy="600638"/>
              </a:xfrm>
              <a:prstGeom prst="round2SameRect">
                <a:avLst>
                  <a:gd name="adj1" fmla="val 38248"/>
                  <a:gd name="adj2" fmla="val 0"/>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grpSp>
      <p:grpSp>
        <p:nvGrpSpPr>
          <p:cNvPr id="26" name="グループ化 54"/>
          <p:cNvGrpSpPr/>
          <p:nvPr/>
        </p:nvGrpSpPr>
        <p:grpSpPr>
          <a:xfrm>
            <a:off x="5448246" y="4105600"/>
            <a:ext cx="1584176" cy="1195608"/>
            <a:chOff x="395536" y="5013176"/>
            <a:chExt cx="1369051" cy="1411632"/>
          </a:xfrm>
        </p:grpSpPr>
        <p:grpSp>
          <p:nvGrpSpPr>
            <p:cNvPr id="27" name="図形グループ 31"/>
            <p:cNvGrpSpPr/>
            <p:nvPr/>
          </p:nvGrpSpPr>
          <p:grpSpPr>
            <a:xfrm>
              <a:off x="395536" y="5013176"/>
              <a:ext cx="362736" cy="1411632"/>
              <a:chOff x="118165" y="2698815"/>
              <a:chExt cx="308948" cy="882331"/>
            </a:xfrm>
            <a:solidFill>
              <a:srgbClr val="FFFF00"/>
            </a:solidFill>
            <a:effectLst>
              <a:outerShdw blurRad="50800" dist="114300" dir="2700000" algn="tl" rotWithShape="0">
                <a:srgbClr val="000000">
                  <a:alpha val="43000"/>
                </a:srgbClr>
              </a:outerShdw>
            </a:effectLst>
          </p:grpSpPr>
          <p:sp>
            <p:nvSpPr>
              <p:cNvPr id="63" name="円/楕円 62"/>
              <p:cNvSpPr/>
              <p:nvPr/>
            </p:nvSpPr>
            <p:spPr>
              <a:xfrm>
                <a:off x="118165" y="2698815"/>
                <a:ext cx="308948" cy="306251"/>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64" name="片側の 2 つの角を丸めた四角形 63"/>
              <p:cNvSpPr/>
              <p:nvPr/>
            </p:nvSpPr>
            <p:spPr>
              <a:xfrm>
                <a:off x="118165" y="2980508"/>
                <a:ext cx="308948" cy="600638"/>
              </a:xfrm>
              <a:prstGeom prst="round2SameRect">
                <a:avLst>
                  <a:gd name="adj1" fmla="val 38248"/>
                  <a:gd name="adj2" fmla="val 0"/>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grpSp>
          <p:nvGrpSpPr>
            <p:cNvPr id="28" name="図形グループ 34"/>
            <p:cNvGrpSpPr/>
            <p:nvPr/>
          </p:nvGrpSpPr>
          <p:grpSpPr>
            <a:xfrm>
              <a:off x="898692" y="5013179"/>
              <a:ext cx="362736" cy="1411629"/>
              <a:chOff x="118165" y="2698814"/>
              <a:chExt cx="308948" cy="882329"/>
            </a:xfrm>
            <a:solidFill>
              <a:srgbClr val="FFFF00"/>
            </a:solidFill>
            <a:effectLst>
              <a:outerShdw blurRad="50800" dist="114300" dir="2700000" algn="tl" rotWithShape="0">
                <a:srgbClr val="000000">
                  <a:alpha val="43000"/>
                </a:srgbClr>
              </a:outerShdw>
            </a:effectLst>
          </p:grpSpPr>
          <p:sp>
            <p:nvSpPr>
              <p:cNvPr id="61" name="円/楕円 60"/>
              <p:cNvSpPr/>
              <p:nvPr/>
            </p:nvSpPr>
            <p:spPr>
              <a:xfrm>
                <a:off x="118165" y="2698814"/>
                <a:ext cx="308948" cy="306251"/>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62" name="片側の 2 つの角を丸めた四角形 61"/>
              <p:cNvSpPr/>
              <p:nvPr/>
            </p:nvSpPr>
            <p:spPr>
              <a:xfrm>
                <a:off x="118165" y="2980505"/>
                <a:ext cx="308948" cy="600638"/>
              </a:xfrm>
              <a:prstGeom prst="round2SameRect">
                <a:avLst>
                  <a:gd name="adj1" fmla="val 38248"/>
                  <a:gd name="adj2" fmla="val 0"/>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grpSp>
          <p:nvGrpSpPr>
            <p:cNvPr id="29" name="図形グループ 37"/>
            <p:cNvGrpSpPr/>
            <p:nvPr/>
          </p:nvGrpSpPr>
          <p:grpSpPr>
            <a:xfrm>
              <a:off x="1401851" y="5013179"/>
              <a:ext cx="362736" cy="1411629"/>
              <a:chOff x="118165" y="2698814"/>
              <a:chExt cx="308948" cy="882329"/>
            </a:xfrm>
            <a:solidFill>
              <a:srgbClr val="FFFF00"/>
            </a:solidFill>
            <a:effectLst>
              <a:outerShdw blurRad="50800" dist="114300" dir="2700000" algn="tl" rotWithShape="0">
                <a:srgbClr val="000000">
                  <a:alpha val="43000"/>
                </a:srgbClr>
              </a:outerShdw>
            </a:effectLst>
          </p:grpSpPr>
          <p:sp>
            <p:nvSpPr>
              <p:cNvPr id="59" name="円/楕円 58"/>
              <p:cNvSpPr/>
              <p:nvPr/>
            </p:nvSpPr>
            <p:spPr>
              <a:xfrm>
                <a:off x="118165" y="2698814"/>
                <a:ext cx="308948" cy="306251"/>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60" name="片側の 2 つの角を丸めた四角形 59"/>
              <p:cNvSpPr/>
              <p:nvPr/>
            </p:nvSpPr>
            <p:spPr>
              <a:xfrm>
                <a:off x="118165" y="2980505"/>
                <a:ext cx="308948" cy="600638"/>
              </a:xfrm>
              <a:prstGeom prst="round2SameRect">
                <a:avLst>
                  <a:gd name="adj1" fmla="val 38248"/>
                  <a:gd name="adj2" fmla="val 0"/>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grpSp>
      <p:sp>
        <p:nvSpPr>
          <p:cNvPr id="92" name="正方形/長方形 91"/>
          <p:cNvSpPr/>
          <p:nvPr/>
        </p:nvSpPr>
        <p:spPr>
          <a:xfrm>
            <a:off x="2087801" y="4725144"/>
            <a:ext cx="441146" cy="369332"/>
          </a:xfrm>
          <a:prstGeom prst="rect">
            <a:avLst/>
          </a:prstGeom>
        </p:spPr>
        <p:txBody>
          <a:bodyPr wrap="none">
            <a:spAutoFit/>
          </a:bodyPr>
          <a:lstStyle/>
          <a:p>
            <a:pPr algn="ctr"/>
            <a:r>
              <a:rPr lang="en-US" altLang="ja-JP" dirty="0" smtClean="0">
                <a:solidFill>
                  <a:schemeClr val="bg1"/>
                </a:solidFill>
              </a:rPr>
              <a:t>NZ</a:t>
            </a:r>
            <a:endParaRPr lang="ja-JP" altLang="en-US" dirty="0">
              <a:solidFill>
                <a:schemeClr val="bg1"/>
              </a:solidFill>
            </a:endParaRPr>
          </a:p>
        </p:txBody>
      </p:sp>
      <p:sp>
        <p:nvSpPr>
          <p:cNvPr id="96" name="正方形/長方形 95"/>
          <p:cNvSpPr/>
          <p:nvPr/>
        </p:nvSpPr>
        <p:spPr>
          <a:xfrm>
            <a:off x="2142175" y="6021288"/>
            <a:ext cx="458780" cy="369332"/>
          </a:xfrm>
          <a:prstGeom prst="rect">
            <a:avLst/>
          </a:prstGeom>
          <a:noFill/>
        </p:spPr>
        <p:txBody>
          <a:bodyPr wrap="none">
            <a:spAutoFit/>
          </a:bodyPr>
          <a:lstStyle/>
          <a:p>
            <a:pPr algn="ctr"/>
            <a:r>
              <a:rPr lang="en-US" altLang="ja-JP" dirty="0" smtClean="0"/>
              <a:t>BN</a:t>
            </a:r>
            <a:endParaRPr lang="ja-JP" altLang="en-US" dirty="0"/>
          </a:p>
        </p:txBody>
      </p:sp>
      <p:sp>
        <p:nvSpPr>
          <p:cNvPr id="83" name="正方形/長方形 82"/>
          <p:cNvSpPr/>
          <p:nvPr/>
        </p:nvSpPr>
        <p:spPr>
          <a:xfrm>
            <a:off x="2096899" y="3429000"/>
            <a:ext cx="526106" cy="369332"/>
          </a:xfrm>
          <a:prstGeom prst="rect">
            <a:avLst/>
          </a:prstGeom>
        </p:spPr>
        <p:txBody>
          <a:bodyPr wrap="none">
            <a:spAutoFit/>
          </a:bodyPr>
          <a:lstStyle/>
          <a:p>
            <a:pPr algn="ctr"/>
            <a:r>
              <a:rPr lang="en-US" altLang="ja-JP" dirty="0" smtClean="0">
                <a:solidFill>
                  <a:schemeClr val="bg1"/>
                </a:solidFill>
              </a:rPr>
              <a:t>JPN</a:t>
            </a:r>
            <a:endParaRPr lang="ja-JP" altLang="en-US" dirty="0">
              <a:solidFill>
                <a:schemeClr val="bg1"/>
              </a:solidFill>
            </a:endParaRPr>
          </a:p>
        </p:txBody>
      </p:sp>
      <p:sp>
        <p:nvSpPr>
          <p:cNvPr id="84" name="正方形/長方形 83"/>
          <p:cNvSpPr/>
          <p:nvPr/>
        </p:nvSpPr>
        <p:spPr>
          <a:xfrm>
            <a:off x="3593221" y="1340768"/>
            <a:ext cx="526106" cy="369332"/>
          </a:xfrm>
          <a:prstGeom prst="rect">
            <a:avLst/>
          </a:prstGeom>
        </p:spPr>
        <p:txBody>
          <a:bodyPr wrap="none">
            <a:spAutoFit/>
          </a:bodyPr>
          <a:lstStyle/>
          <a:p>
            <a:pPr algn="ctr"/>
            <a:r>
              <a:rPr lang="en-US" altLang="ja-JP" dirty="0" smtClean="0">
                <a:solidFill>
                  <a:schemeClr val="bg1"/>
                </a:solidFill>
              </a:rPr>
              <a:t>JPN</a:t>
            </a:r>
            <a:endParaRPr lang="ja-JP" altLang="en-US" dirty="0">
              <a:solidFill>
                <a:schemeClr val="bg1"/>
              </a:solidFill>
            </a:endParaRPr>
          </a:p>
        </p:txBody>
      </p:sp>
      <p:grpSp>
        <p:nvGrpSpPr>
          <p:cNvPr id="87" name="グループ化 86"/>
          <p:cNvGrpSpPr/>
          <p:nvPr/>
        </p:nvGrpSpPr>
        <p:grpSpPr>
          <a:xfrm>
            <a:off x="6433003" y="793977"/>
            <a:ext cx="452479" cy="1080120"/>
            <a:chOff x="755576" y="935796"/>
            <a:chExt cx="452479" cy="1268470"/>
          </a:xfrm>
        </p:grpSpPr>
        <p:sp>
          <p:nvSpPr>
            <p:cNvPr id="85" name="円/楕円 84"/>
            <p:cNvSpPr/>
            <p:nvPr/>
          </p:nvSpPr>
          <p:spPr>
            <a:xfrm>
              <a:off x="755576" y="935796"/>
              <a:ext cx="452479" cy="440277"/>
            </a:xfrm>
            <a:prstGeom prst="ellipse">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86" name="片側の 2 つの角を丸めた四角形 85"/>
            <p:cNvSpPr/>
            <p:nvPr/>
          </p:nvSpPr>
          <p:spPr>
            <a:xfrm>
              <a:off x="755576" y="1340768"/>
              <a:ext cx="452479" cy="863498"/>
            </a:xfrm>
            <a:prstGeom prst="round2SameRect">
              <a:avLst>
                <a:gd name="adj1" fmla="val 38248"/>
                <a:gd name="adj2" fmla="val 0"/>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sp>
        <p:nvSpPr>
          <p:cNvPr id="93" name="テキスト ボックス 92"/>
          <p:cNvSpPr txBox="1"/>
          <p:nvPr/>
        </p:nvSpPr>
        <p:spPr>
          <a:xfrm>
            <a:off x="6885482" y="1226025"/>
            <a:ext cx="1883016" cy="646331"/>
          </a:xfrm>
          <a:prstGeom prst="rect">
            <a:avLst/>
          </a:prstGeom>
          <a:noFill/>
        </p:spPr>
        <p:txBody>
          <a:bodyPr wrap="none" rtlCol="0">
            <a:spAutoFit/>
          </a:bodyPr>
          <a:lstStyle/>
          <a:p>
            <a:r>
              <a:rPr lang="en-US" altLang="ja-JP" dirty="0"/>
              <a:t>Kaoru </a:t>
            </a:r>
            <a:r>
              <a:rPr lang="en-US" altLang="ja-JP" dirty="0" smtClean="0"/>
              <a:t>Nagase</a:t>
            </a:r>
          </a:p>
          <a:p>
            <a:r>
              <a:rPr kumimoji="1" lang="en-US" altLang="ja-JP" dirty="0" smtClean="0"/>
              <a:t>(</a:t>
            </a:r>
            <a:r>
              <a:rPr lang="en-US" altLang="ja-JP" dirty="0"/>
              <a:t>Project Manager</a:t>
            </a:r>
            <a:r>
              <a:rPr kumimoji="1" lang="en-US" altLang="ja-JP" dirty="0" smtClean="0"/>
              <a:t>)</a:t>
            </a:r>
            <a:endParaRPr kumimoji="1" lang="ja-JP" altLang="en-US" dirty="0"/>
          </a:p>
        </p:txBody>
      </p:sp>
      <p:sp>
        <p:nvSpPr>
          <p:cNvPr id="7" name="スライド番号プレースホルダー 6"/>
          <p:cNvSpPr>
            <a:spLocks noGrp="1"/>
          </p:cNvSpPr>
          <p:nvPr>
            <p:ph type="sldNum" sz="quarter" idx="12"/>
          </p:nvPr>
        </p:nvSpPr>
        <p:spPr>
          <a:xfrm>
            <a:off x="6732240" y="6356350"/>
            <a:ext cx="2133600" cy="365125"/>
          </a:xfrm>
        </p:spPr>
        <p:txBody>
          <a:bodyPr/>
          <a:lstStyle/>
          <a:p>
            <a:fld id="{67D5820C-3AAE-4153-9A7D-6D1F946C5B12}" type="slidenum">
              <a:rPr kumimoji="1" lang="ja-JP" altLang="en-US" smtClean="0"/>
              <a:pPr/>
              <a:t>4</a:t>
            </a:fld>
            <a:endParaRPr kumimoji="1" lang="ja-JP" altLang="en-US" dirty="0"/>
          </a:p>
        </p:txBody>
      </p:sp>
      <p:sp>
        <p:nvSpPr>
          <p:cNvPr id="65" name="テキスト ボックス 64"/>
          <p:cNvSpPr txBox="1"/>
          <p:nvPr/>
        </p:nvSpPr>
        <p:spPr>
          <a:xfrm>
            <a:off x="6594215" y="3310319"/>
            <a:ext cx="1547475" cy="369332"/>
          </a:xfrm>
          <a:prstGeom prst="rect">
            <a:avLst/>
          </a:prstGeom>
          <a:noFill/>
        </p:spPr>
        <p:txBody>
          <a:bodyPr wrap="none" rtlCol="0">
            <a:spAutoFit/>
          </a:bodyPr>
          <a:lstStyle/>
          <a:p>
            <a:r>
              <a:rPr lang="en-US" altLang="ja-JP" dirty="0" smtClean="0"/>
              <a:t>Kei Ogasawara</a:t>
            </a:r>
            <a:endParaRPr kumimoji="1" lang="ja-JP" altLang="en-US" dirty="0"/>
          </a:p>
        </p:txBody>
      </p:sp>
      <p:sp>
        <p:nvSpPr>
          <p:cNvPr id="66" name="テキスト ボックス 65"/>
          <p:cNvSpPr txBox="1"/>
          <p:nvPr/>
        </p:nvSpPr>
        <p:spPr>
          <a:xfrm>
            <a:off x="3321035" y="3214717"/>
            <a:ext cx="1789657" cy="646331"/>
          </a:xfrm>
          <a:prstGeom prst="rect">
            <a:avLst/>
          </a:prstGeom>
          <a:noFill/>
        </p:spPr>
        <p:txBody>
          <a:bodyPr wrap="none" rtlCol="0">
            <a:spAutoFit/>
          </a:bodyPr>
          <a:lstStyle/>
          <a:p>
            <a:r>
              <a:rPr lang="en-US" altLang="ja-JP" dirty="0" err="1" smtClean="0"/>
              <a:t>Yuta</a:t>
            </a:r>
            <a:r>
              <a:rPr lang="en-US" altLang="ja-JP" dirty="0" smtClean="0"/>
              <a:t> </a:t>
            </a:r>
            <a:r>
              <a:rPr lang="en-US" altLang="ja-JP" dirty="0" err="1" smtClean="0"/>
              <a:t>Yaguchi</a:t>
            </a:r>
            <a:endParaRPr lang="en-US" altLang="ja-JP" dirty="0" smtClean="0"/>
          </a:p>
          <a:p>
            <a:r>
              <a:rPr lang="en-US" altLang="ja-JP" dirty="0" err="1" smtClean="0"/>
              <a:t>Kentaro</a:t>
            </a:r>
            <a:r>
              <a:rPr lang="en-US" altLang="ja-JP" dirty="0" smtClean="0"/>
              <a:t> </a:t>
            </a:r>
            <a:r>
              <a:rPr lang="en-US" altLang="ja-JP" dirty="0" err="1" smtClean="0"/>
              <a:t>Kurakata</a:t>
            </a:r>
            <a:endParaRPr lang="en-US" altLang="ja-JP" dirty="0" smtClean="0"/>
          </a:p>
        </p:txBody>
      </p:sp>
      <p:sp>
        <p:nvSpPr>
          <p:cNvPr id="67" name="テキスト ボックス 66"/>
          <p:cNvSpPr txBox="1"/>
          <p:nvPr/>
        </p:nvSpPr>
        <p:spPr>
          <a:xfrm>
            <a:off x="3423695" y="4446811"/>
            <a:ext cx="734496" cy="646331"/>
          </a:xfrm>
          <a:prstGeom prst="rect">
            <a:avLst/>
          </a:prstGeom>
          <a:noFill/>
        </p:spPr>
        <p:txBody>
          <a:bodyPr wrap="none" rtlCol="0">
            <a:spAutoFit/>
          </a:bodyPr>
          <a:lstStyle/>
          <a:p>
            <a:r>
              <a:rPr lang="en-US" altLang="ja-JP" dirty="0" smtClean="0"/>
              <a:t>Adam</a:t>
            </a:r>
          </a:p>
          <a:p>
            <a:r>
              <a:rPr lang="en-US" altLang="ja-JP" dirty="0" smtClean="0"/>
              <a:t>Josh</a:t>
            </a:r>
          </a:p>
        </p:txBody>
      </p:sp>
      <p:sp>
        <p:nvSpPr>
          <p:cNvPr id="68" name="テキスト ボックス 67"/>
          <p:cNvSpPr txBox="1"/>
          <p:nvPr/>
        </p:nvSpPr>
        <p:spPr>
          <a:xfrm>
            <a:off x="3393043" y="5877143"/>
            <a:ext cx="795411" cy="646331"/>
          </a:xfrm>
          <a:prstGeom prst="rect">
            <a:avLst/>
          </a:prstGeom>
          <a:noFill/>
        </p:spPr>
        <p:txBody>
          <a:bodyPr wrap="none" rtlCol="0">
            <a:spAutoFit/>
          </a:bodyPr>
          <a:lstStyle/>
          <a:p>
            <a:r>
              <a:rPr lang="en-US" altLang="ja-JP" dirty="0" err="1" smtClean="0"/>
              <a:t>Irzy</a:t>
            </a:r>
            <a:endParaRPr lang="en-US" altLang="ja-JP" dirty="0" smtClean="0"/>
          </a:p>
          <a:p>
            <a:r>
              <a:rPr lang="en-GB" altLang="ja-JP" dirty="0" err="1"/>
              <a:t>Afiqah</a:t>
            </a:r>
            <a:endParaRPr lang="en-US" altLang="ja-JP" dirty="0" smtClean="0"/>
          </a:p>
        </p:txBody>
      </p:sp>
      <p:sp>
        <p:nvSpPr>
          <p:cNvPr id="70" name="テキスト ボックス 69"/>
          <p:cNvSpPr txBox="1"/>
          <p:nvPr/>
        </p:nvSpPr>
        <p:spPr>
          <a:xfrm>
            <a:off x="7202263" y="4509120"/>
            <a:ext cx="1042145" cy="1754326"/>
          </a:xfrm>
          <a:prstGeom prst="rect">
            <a:avLst/>
          </a:prstGeom>
          <a:noFill/>
        </p:spPr>
        <p:txBody>
          <a:bodyPr wrap="none" rtlCol="0">
            <a:spAutoFit/>
          </a:bodyPr>
          <a:lstStyle/>
          <a:p>
            <a:r>
              <a:rPr lang="en-GB" altLang="ja-JP" dirty="0" err="1"/>
              <a:t>Fauzi</a:t>
            </a:r>
            <a:endParaRPr lang="en-GB" altLang="ja-JP" dirty="0"/>
          </a:p>
          <a:p>
            <a:r>
              <a:rPr lang="en-US" altLang="ja-JP" dirty="0" smtClean="0"/>
              <a:t>Matthew</a:t>
            </a:r>
          </a:p>
          <a:p>
            <a:r>
              <a:rPr lang="en-GB" altLang="ja-JP" dirty="0" smtClean="0"/>
              <a:t>Ahmad</a:t>
            </a:r>
          </a:p>
          <a:p>
            <a:r>
              <a:rPr lang="en-GB" altLang="ja-JP" dirty="0" smtClean="0"/>
              <a:t>Aziz</a:t>
            </a:r>
          </a:p>
          <a:p>
            <a:r>
              <a:rPr lang="en-GB" altLang="ja-JP" dirty="0" err="1" smtClean="0"/>
              <a:t>Shohidul</a:t>
            </a:r>
            <a:endParaRPr lang="en-GB" altLang="ja-JP" dirty="0" smtClean="0"/>
          </a:p>
          <a:p>
            <a:r>
              <a:rPr lang="en-US" altLang="ja-JP" dirty="0" err="1" smtClean="0"/>
              <a:t>Khairi</a:t>
            </a:r>
            <a:endParaRPr lang="en-US" altLang="ja-JP" dirty="0" smtClean="0"/>
          </a:p>
        </p:txBody>
      </p:sp>
      <p:grpSp>
        <p:nvGrpSpPr>
          <p:cNvPr id="75" name="グループ化 54"/>
          <p:cNvGrpSpPr/>
          <p:nvPr/>
        </p:nvGrpSpPr>
        <p:grpSpPr>
          <a:xfrm>
            <a:off x="5427765" y="5373216"/>
            <a:ext cx="1584176" cy="1195608"/>
            <a:chOff x="395536" y="5013176"/>
            <a:chExt cx="1369051" cy="1411632"/>
          </a:xfrm>
        </p:grpSpPr>
        <p:grpSp>
          <p:nvGrpSpPr>
            <p:cNvPr id="76" name="図形グループ 31"/>
            <p:cNvGrpSpPr/>
            <p:nvPr/>
          </p:nvGrpSpPr>
          <p:grpSpPr>
            <a:xfrm>
              <a:off x="395536" y="5013176"/>
              <a:ext cx="362736" cy="1411632"/>
              <a:chOff x="118165" y="2698815"/>
              <a:chExt cx="308948" cy="882331"/>
            </a:xfrm>
            <a:solidFill>
              <a:srgbClr val="FFFF00"/>
            </a:solidFill>
            <a:effectLst>
              <a:outerShdw blurRad="50800" dist="114300" dir="2700000" algn="tl" rotWithShape="0">
                <a:srgbClr val="000000">
                  <a:alpha val="43000"/>
                </a:srgbClr>
              </a:outerShdw>
            </a:effectLst>
          </p:grpSpPr>
          <p:sp>
            <p:nvSpPr>
              <p:cNvPr id="88" name="円/楕円 87"/>
              <p:cNvSpPr/>
              <p:nvPr/>
            </p:nvSpPr>
            <p:spPr>
              <a:xfrm>
                <a:off x="118165" y="2698815"/>
                <a:ext cx="308948" cy="306251"/>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89" name="片側の 2 つの角を丸めた四角形 88"/>
              <p:cNvSpPr/>
              <p:nvPr/>
            </p:nvSpPr>
            <p:spPr>
              <a:xfrm>
                <a:off x="118165" y="2980508"/>
                <a:ext cx="308948" cy="600638"/>
              </a:xfrm>
              <a:prstGeom prst="round2SameRect">
                <a:avLst>
                  <a:gd name="adj1" fmla="val 38248"/>
                  <a:gd name="adj2" fmla="val 0"/>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grpSp>
          <p:nvGrpSpPr>
            <p:cNvPr id="77" name="図形グループ 34"/>
            <p:cNvGrpSpPr/>
            <p:nvPr/>
          </p:nvGrpSpPr>
          <p:grpSpPr>
            <a:xfrm>
              <a:off x="898692" y="5013179"/>
              <a:ext cx="362736" cy="1411629"/>
              <a:chOff x="118165" y="2698814"/>
              <a:chExt cx="308948" cy="882329"/>
            </a:xfrm>
            <a:solidFill>
              <a:srgbClr val="FFFF00"/>
            </a:solidFill>
            <a:effectLst>
              <a:outerShdw blurRad="50800" dist="114300" dir="2700000" algn="tl" rotWithShape="0">
                <a:srgbClr val="000000">
                  <a:alpha val="43000"/>
                </a:srgbClr>
              </a:outerShdw>
            </a:effectLst>
          </p:grpSpPr>
          <p:sp>
            <p:nvSpPr>
              <p:cNvPr id="81" name="円/楕円 80"/>
              <p:cNvSpPr/>
              <p:nvPr/>
            </p:nvSpPr>
            <p:spPr>
              <a:xfrm>
                <a:off x="118165" y="2698814"/>
                <a:ext cx="308948" cy="306251"/>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82" name="片側の 2 つの角を丸めた四角形 81"/>
              <p:cNvSpPr/>
              <p:nvPr/>
            </p:nvSpPr>
            <p:spPr>
              <a:xfrm>
                <a:off x="118165" y="2980505"/>
                <a:ext cx="308948" cy="600638"/>
              </a:xfrm>
              <a:prstGeom prst="round2SameRect">
                <a:avLst>
                  <a:gd name="adj1" fmla="val 38248"/>
                  <a:gd name="adj2" fmla="val 0"/>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grpSp>
          <p:nvGrpSpPr>
            <p:cNvPr id="78" name="図形グループ 37"/>
            <p:cNvGrpSpPr/>
            <p:nvPr/>
          </p:nvGrpSpPr>
          <p:grpSpPr>
            <a:xfrm>
              <a:off x="1401851" y="5013179"/>
              <a:ext cx="362736" cy="1411629"/>
              <a:chOff x="118165" y="2698814"/>
              <a:chExt cx="308948" cy="882329"/>
            </a:xfrm>
            <a:solidFill>
              <a:srgbClr val="FFFF00"/>
            </a:solidFill>
            <a:effectLst>
              <a:outerShdw blurRad="50800" dist="114300" dir="2700000" algn="tl" rotWithShape="0">
                <a:srgbClr val="000000">
                  <a:alpha val="43000"/>
                </a:srgbClr>
              </a:outerShdw>
            </a:effectLst>
          </p:grpSpPr>
          <p:sp>
            <p:nvSpPr>
              <p:cNvPr id="79" name="円/楕円 78"/>
              <p:cNvSpPr/>
              <p:nvPr/>
            </p:nvSpPr>
            <p:spPr>
              <a:xfrm>
                <a:off x="118165" y="2698814"/>
                <a:ext cx="308948" cy="306251"/>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80" name="片側の 2 つの角を丸めた四角形 79"/>
              <p:cNvSpPr/>
              <p:nvPr/>
            </p:nvSpPr>
            <p:spPr>
              <a:xfrm>
                <a:off x="118165" y="2980505"/>
                <a:ext cx="308948" cy="600638"/>
              </a:xfrm>
              <a:prstGeom prst="round2SameRect">
                <a:avLst>
                  <a:gd name="adj1" fmla="val 38248"/>
                  <a:gd name="adj2" fmla="val 0"/>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grpSp>
      <p:pic>
        <p:nvPicPr>
          <p:cNvPr id="69" name="Picture 2" descr="C:\Users\kawayama\Downloads\IMG_0374.JPG"/>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rot="5400000">
            <a:off x="594931" y="4241831"/>
            <a:ext cx="1293012" cy="969758"/>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Users\kawayama\Downloads\全体図.png"/>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467544" y="2841467"/>
            <a:ext cx="1546804" cy="109158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C:\Users\kawayama\Documents\BuddyBot\BN.png"/>
          <p:cNvPicPr>
            <a:picLocks noChangeAspect="1" noChangeArrowheads="1"/>
          </p:cNvPicPr>
          <p:nvPr/>
        </p:nvPicPr>
        <p:blipFill rotWithShape="1">
          <a:blip r:embed="rId4" cstate="screen">
            <a:extLst>
              <a:ext uri="{28A0092B-C50C-407E-A947-70E740481C1C}">
                <a14:useLocalDpi xmlns:a14="http://schemas.microsoft.com/office/drawing/2010/main"/>
              </a:ext>
            </a:extLst>
          </a:blip>
          <a:srcRect/>
          <a:stretch/>
        </p:blipFill>
        <p:spPr bwMode="auto">
          <a:xfrm>
            <a:off x="501933" y="5589240"/>
            <a:ext cx="1477779" cy="11320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6483814"/>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 name="図 77"/>
          <p:cNvPicPr/>
          <p:nvPr/>
        </p:nvPicPr>
        <p:blipFill>
          <a:blip r:embed="rId3" cstate="print"/>
          <a:stretch>
            <a:fillRect/>
          </a:stretch>
        </p:blipFill>
        <p:spPr>
          <a:xfrm>
            <a:off x="1728019" y="0"/>
            <a:ext cx="4991325" cy="6788880"/>
          </a:xfrm>
          <a:prstGeom prst="rect">
            <a:avLst/>
          </a:prstGeom>
          <a:ln>
            <a:noFill/>
          </a:ln>
        </p:spPr>
      </p:pic>
      <p:sp>
        <p:nvSpPr>
          <p:cNvPr id="79" name="TextShape 1"/>
          <p:cNvSpPr txBox="1"/>
          <p:nvPr/>
        </p:nvSpPr>
        <p:spPr>
          <a:xfrm>
            <a:off x="3021429" y="-27384"/>
            <a:ext cx="3697915" cy="953685"/>
          </a:xfrm>
          <a:prstGeom prst="rect">
            <a:avLst/>
          </a:prstGeom>
          <a:solidFill>
            <a:schemeClr val="bg1"/>
          </a:solidFill>
          <a:effectLst>
            <a:softEdge rad="127000"/>
          </a:effectLst>
        </p:spPr>
        <p:txBody>
          <a:bodyPr lIns="0" tIns="0" rIns="0" bIns="0" anchor="ctr"/>
          <a:lstStyle/>
          <a:p>
            <a:pPr algn="ctr"/>
            <a:r>
              <a:rPr lang="ja-JP" sz="4400" b="1" dirty="0">
                <a:latin typeface="Calibri"/>
              </a:rPr>
              <a:t>Background</a:t>
            </a:r>
            <a:endParaRPr dirty="0"/>
          </a:p>
        </p:txBody>
      </p:sp>
      <p:sp>
        <p:nvSpPr>
          <p:cNvPr id="82" name="CustomShape 2"/>
          <p:cNvSpPr/>
          <p:nvPr/>
        </p:nvSpPr>
        <p:spPr>
          <a:xfrm>
            <a:off x="395536" y="1268760"/>
            <a:ext cx="3779912" cy="1734480"/>
          </a:xfrm>
          <a:prstGeom prst="rect">
            <a:avLst/>
          </a:prstGeom>
          <a:noFill/>
          <a:ln>
            <a:noFill/>
          </a:ln>
        </p:spPr>
        <p:txBody>
          <a:bodyPr lIns="90000" tIns="45000" rIns="90000" bIns="45000"/>
          <a:lstStyle/>
          <a:p>
            <a:pPr>
              <a:lnSpc>
                <a:spcPct val="100000"/>
              </a:lnSpc>
            </a:pPr>
            <a:r>
              <a:rPr lang="en-US" sz="3600" b="1" dirty="0" smtClean="0">
                <a:solidFill>
                  <a:srgbClr val="000000"/>
                </a:solidFill>
                <a:latin typeface="Calibri"/>
              </a:rPr>
              <a:t>over</a:t>
            </a:r>
            <a:r>
              <a:rPr lang="en-US" sz="6000" b="1" dirty="0" smtClean="0">
                <a:solidFill>
                  <a:srgbClr val="000000"/>
                </a:solidFill>
                <a:latin typeface="Calibri"/>
              </a:rPr>
              <a:t>110,000</a:t>
            </a:r>
            <a:endParaRPr dirty="0"/>
          </a:p>
          <a:p>
            <a:pPr>
              <a:lnSpc>
                <a:spcPct val="100000"/>
              </a:lnSpc>
            </a:pPr>
            <a:r>
              <a:rPr lang="en-US" sz="2400" b="1" dirty="0">
                <a:solidFill>
                  <a:srgbClr val="000000"/>
                </a:solidFill>
                <a:latin typeface="Calibri"/>
              </a:rPr>
              <a:t>Children have </a:t>
            </a:r>
            <a:r>
              <a:rPr lang="en-US" sz="2400" b="1" dirty="0">
                <a:solidFill>
                  <a:srgbClr val="FF3333"/>
                </a:solidFill>
                <a:latin typeface="Calibri"/>
              </a:rPr>
              <a:t>chronic illness</a:t>
            </a:r>
            <a:endParaRPr dirty="0"/>
          </a:p>
          <a:p>
            <a:pPr>
              <a:lnSpc>
                <a:spcPct val="100000"/>
              </a:lnSpc>
            </a:pPr>
            <a:r>
              <a:rPr lang="en-US" sz="2400" b="1" dirty="0">
                <a:solidFill>
                  <a:srgbClr val="000000"/>
                </a:solidFill>
                <a:latin typeface="Calibri"/>
              </a:rPr>
              <a:t>in New Zealand </a:t>
            </a:r>
            <a:endParaRPr dirty="0"/>
          </a:p>
        </p:txBody>
      </p:sp>
      <p:grpSp>
        <p:nvGrpSpPr>
          <p:cNvPr id="20" name="グループ化 19"/>
          <p:cNvGrpSpPr/>
          <p:nvPr/>
        </p:nvGrpSpPr>
        <p:grpSpPr>
          <a:xfrm>
            <a:off x="5025310" y="1412776"/>
            <a:ext cx="4140440" cy="2599296"/>
            <a:chOff x="5292080" y="1124744"/>
            <a:chExt cx="4140440" cy="2599296"/>
          </a:xfrm>
        </p:grpSpPr>
        <p:grpSp>
          <p:nvGrpSpPr>
            <p:cNvPr id="16" name="グループ化 15"/>
            <p:cNvGrpSpPr/>
            <p:nvPr/>
          </p:nvGrpSpPr>
          <p:grpSpPr>
            <a:xfrm>
              <a:off x="6696464" y="1124744"/>
              <a:ext cx="2052000" cy="2052000"/>
              <a:chOff x="1422000" y="2832571"/>
              <a:chExt cx="2052000" cy="2052000"/>
            </a:xfrm>
          </p:grpSpPr>
          <p:sp>
            <p:nvSpPr>
              <p:cNvPr id="85" name="CustomShape 3"/>
              <p:cNvSpPr/>
              <p:nvPr/>
            </p:nvSpPr>
            <p:spPr>
              <a:xfrm>
                <a:off x="1742400" y="3165571"/>
                <a:ext cx="1440000" cy="1440000"/>
              </a:xfrm>
              <a:prstGeom prst="pie">
                <a:avLst>
                  <a:gd name="adj1" fmla="val 16917989"/>
                  <a:gd name="adj2" fmla="val 16117798"/>
                </a:avLst>
              </a:prstGeom>
              <a:solidFill>
                <a:srgbClr val="FFFFFF"/>
              </a:solidFill>
              <a:ln w="57240">
                <a:solidFill>
                  <a:srgbClr val="000000"/>
                </a:solidFill>
                <a:bevel/>
              </a:ln>
            </p:spPr>
          </p:sp>
          <p:sp>
            <p:nvSpPr>
              <p:cNvPr id="86" name="CustomShape 4"/>
              <p:cNvSpPr/>
              <p:nvPr/>
            </p:nvSpPr>
            <p:spPr>
              <a:xfrm>
                <a:off x="1422000" y="2832571"/>
                <a:ext cx="2052000" cy="2052000"/>
              </a:xfrm>
              <a:prstGeom prst="pie">
                <a:avLst>
                  <a:gd name="adj1" fmla="val 16175539"/>
                  <a:gd name="adj2" fmla="val 18592803"/>
                </a:avLst>
              </a:prstGeom>
              <a:solidFill>
                <a:srgbClr val="FFCC00"/>
              </a:solidFill>
              <a:ln w="57240">
                <a:solidFill>
                  <a:srgbClr val="000000"/>
                </a:solidFill>
                <a:round/>
              </a:ln>
            </p:spPr>
          </p:sp>
        </p:grpSp>
        <p:sp>
          <p:nvSpPr>
            <p:cNvPr id="87" name="CustomShape 5"/>
            <p:cNvSpPr/>
            <p:nvPr/>
          </p:nvSpPr>
          <p:spPr>
            <a:xfrm>
              <a:off x="5292080" y="1988840"/>
              <a:ext cx="4140440" cy="1735200"/>
            </a:xfrm>
            <a:prstGeom prst="rect">
              <a:avLst/>
            </a:prstGeom>
            <a:noFill/>
            <a:ln>
              <a:noFill/>
            </a:ln>
          </p:spPr>
          <p:txBody>
            <a:bodyPr lIns="90000" tIns="45000" rIns="90000" bIns="45000"/>
            <a:lstStyle/>
            <a:p>
              <a:pPr>
                <a:lnSpc>
                  <a:spcPct val="100000"/>
                </a:lnSpc>
              </a:pPr>
              <a:r>
                <a:rPr lang="en-US" sz="6000" b="1" dirty="0" smtClean="0">
                  <a:solidFill>
                    <a:srgbClr val="000000"/>
                  </a:solidFill>
                  <a:latin typeface="Calibri"/>
                </a:rPr>
                <a:t>12%</a:t>
              </a:r>
              <a:endParaRPr dirty="0"/>
            </a:p>
            <a:p>
              <a:pPr>
                <a:lnSpc>
                  <a:spcPct val="100000"/>
                </a:lnSpc>
              </a:pPr>
              <a:r>
                <a:rPr lang="en-US" sz="2400" b="1" dirty="0">
                  <a:solidFill>
                    <a:srgbClr val="000000"/>
                  </a:solidFill>
                  <a:latin typeface="Calibri"/>
                </a:rPr>
                <a:t>of Children have </a:t>
              </a:r>
              <a:r>
                <a:rPr lang="en-US" sz="2400" b="1" dirty="0">
                  <a:solidFill>
                    <a:srgbClr val="FF3333"/>
                  </a:solidFill>
                  <a:latin typeface="Calibri"/>
                </a:rPr>
                <a:t>chronic illness</a:t>
              </a:r>
              <a:endParaRPr dirty="0"/>
            </a:p>
            <a:p>
              <a:pPr>
                <a:lnSpc>
                  <a:spcPct val="100000"/>
                </a:lnSpc>
              </a:pPr>
              <a:r>
                <a:rPr lang="en-US" sz="2400" b="1" dirty="0">
                  <a:solidFill>
                    <a:srgbClr val="000000"/>
                  </a:solidFill>
                  <a:latin typeface="Calibri"/>
                </a:rPr>
                <a:t>in New Zealand </a:t>
              </a:r>
              <a:endParaRPr dirty="0"/>
            </a:p>
          </p:txBody>
        </p:sp>
      </p:grpSp>
      <p:sp>
        <p:nvSpPr>
          <p:cNvPr id="90" name="CustomShape 8"/>
          <p:cNvSpPr/>
          <p:nvPr/>
        </p:nvSpPr>
        <p:spPr>
          <a:xfrm>
            <a:off x="683568" y="4437112"/>
            <a:ext cx="4896544" cy="1735200"/>
          </a:xfrm>
          <a:prstGeom prst="rect">
            <a:avLst/>
          </a:prstGeom>
          <a:noFill/>
          <a:ln>
            <a:noFill/>
          </a:ln>
        </p:spPr>
        <p:txBody>
          <a:bodyPr lIns="90000" tIns="45000" rIns="90000" bIns="45000"/>
          <a:lstStyle/>
          <a:p>
            <a:pPr>
              <a:lnSpc>
                <a:spcPct val="100000"/>
              </a:lnSpc>
            </a:pPr>
            <a:r>
              <a:rPr lang="en-US" sz="6000" b="1" dirty="0" smtClean="0">
                <a:solidFill>
                  <a:srgbClr val="000000"/>
                </a:solidFill>
                <a:latin typeface="Calibri"/>
              </a:rPr>
              <a:t>Rank 23</a:t>
            </a:r>
            <a:r>
              <a:rPr lang="en-US" sz="6000" b="1" dirty="0">
                <a:solidFill>
                  <a:srgbClr val="000000"/>
                </a:solidFill>
                <a:latin typeface="Calibri"/>
              </a:rPr>
              <a:t> </a:t>
            </a:r>
            <a:r>
              <a:rPr lang="en-US" sz="6000" b="1" dirty="0" smtClean="0">
                <a:solidFill>
                  <a:srgbClr val="000000"/>
                </a:solidFill>
                <a:latin typeface="Calibri"/>
              </a:rPr>
              <a:t>/ 36</a:t>
            </a:r>
            <a:endParaRPr dirty="0"/>
          </a:p>
          <a:p>
            <a:pPr>
              <a:lnSpc>
                <a:spcPct val="100000"/>
              </a:lnSpc>
            </a:pPr>
            <a:r>
              <a:rPr lang="en-US" sz="2400" b="1" dirty="0" smtClean="0">
                <a:solidFill>
                  <a:srgbClr val="000000"/>
                </a:solidFill>
                <a:latin typeface="Calibri"/>
              </a:rPr>
              <a:t>In OECD survey</a:t>
            </a:r>
            <a:r>
              <a:rPr lang="en-US" sz="2400" b="1" dirty="0" smtClean="0">
                <a:solidFill>
                  <a:srgbClr val="000000"/>
                </a:solidFill>
              </a:rPr>
              <a:t> about Employees </a:t>
            </a:r>
            <a:r>
              <a:rPr lang="en-US" sz="2400" b="1" dirty="0">
                <a:solidFill>
                  <a:srgbClr val="FF0000"/>
                </a:solidFill>
              </a:rPr>
              <a:t>working very long hours</a:t>
            </a:r>
            <a:endParaRPr dirty="0">
              <a:solidFill>
                <a:srgbClr val="FF0000"/>
              </a:solidFill>
            </a:endParaRPr>
          </a:p>
        </p:txBody>
      </p:sp>
      <p:sp>
        <p:nvSpPr>
          <p:cNvPr id="2" name="スライド番号プレースホルダー 1"/>
          <p:cNvSpPr>
            <a:spLocks noGrp="1"/>
          </p:cNvSpPr>
          <p:nvPr>
            <p:ph type="sldNum" sz="quarter" idx="12"/>
          </p:nvPr>
        </p:nvSpPr>
        <p:spPr/>
        <p:txBody>
          <a:bodyPr/>
          <a:lstStyle/>
          <a:p>
            <a:fld id="{67D5820C-3AAE-4153-9A7D-6D1F946C5B12}" type="slidenum">
              <a:rPr kumimoji="1" lang="ja-JP" altLang="en-US" smtClean="0"/>
              <a:pPr/>
              <a:t>5</a:t>
            </a:fld>
            <a:endParaRPr kumimoji="1" lang="ja-JP" altLang="en-US"/>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2"/>
                                        </p:tgtEl>
                                        <p:attrNameLst>
                                          <p:attrName>style.visibility</p:attrName>
                                        </p:attrNameLst>
                                      </p:cBhvr>
                                      <p:to>
                                        <p:strVal val="visible"/>
                                      </p:to>
                                    </p:set>
                                    <p:animEffect transition="in" filter="fade">
                                      <p:cBhvr>
                                        <p:cTn id="7" dur="2000"/>
                                        <p:tgtEl>
                                          <p:spTgt spid="8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2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2" cstate="print">
            <a:lum bright="70000" contrast="-70000"/>
          </a:blip>
          <a:stretch>
            <a:fillRect/>
          </a:stretch>
        </p:blipFill>
        <p:spPr>
          <a:xfrm>
            <a:off x="0" y="1286"/>
            <a:ext cx="9144000" cy="6870094"/>
          </a:xfrm>
          <a:prstGeom prst="rect">
            <a:avLst/>
          </a:prstGeom>
        </p:spPr>
      </p:pic>
      <p:sp>
        <p:nvSpPr>
          <p:cNvPr id="92" name="TextShape 1"/>
          <p:cNvSpPr txBox="1"/>
          <p:nvPr/>
        </p:nvSpPr>
        <p:spPr>
          <a:xfrm>
            <a:off x="3312000" y="16380"/>
            <a:ext cx="3237776" cy="1142640"/>
          </a:xfrm>
          <a:prstGeom prst="rect">
            <a:avLst/>
          </a:prstGeom>
          <a:solidFill>
            <a:schemeClr val="bg1"/>
          </a:solidFill>
          <a:effectLst>
            <a:softEdge rad="317500"/>
          </a:effectLst>
        </p:spPr>
        <p:txBody>
          <a:bodyPr anchor="ctr"/>
          <a:lstStyle/>
          <a:p>
            <a:pPr algn="ctr">
              <a:lnSpc>
                <a:spcPct val="100000"/>
              </a:lnSpc>
            </a:pPr>
            <a:r>
              <a:rPr lang="en-US" altLang="ja-JP" sz="4400" b="1" dirty="0" smtClean="0">
                <a:solidFill>
                  <a:srgbClr val="000000"/>
                </a:solidFill>
                <a:latin typeface="Calibri"/>
              </a:rPr>
              <a:t>Problems</a:t>
            </a:r>
            <a:endParaRPr dirty="0"/>
          </a:p>
        </p:txBody>
      </p:sp>
      <p:sp>
        <p:nvSpPr>
          <p:cNvPr id="95" name="TextShape 2"/>
          <p:cNvSpPr txBox="1"/>
          <p:nvPr/>
        </p:nvSpPr>
        <p:spPr>
          <a:xfrm>
            <a:off x="3127740" y="1174114"/>
            <a:ext cx="6082860" cy="2137886"/>
          </a:xfrm>
          <a:prstGeom prst="rect">
            <a:avLst/>
          </a:prstGeom>
          <a:solidFill>
            <a:schemeClr val="bg1"/>
          </a:solidFill>
          <a:effectLst>
            <a:softEdge rad="127000"/>
          </a:effectLst>
        </p:spPr>
        <p:txBody>
          <a:bodyPr lIns="0" tIns="0" rIns="0" bIns="0" anchor="ctr"/>
          <a:lstStyle/>
          <a:p>
            <a:pPr>
              <a:lnSpc>
                <a:spcPct val="100000"/>
              </a:lnSpc>
            </a:pPr>
            <a:r>
              <a:rPr lang="ja-JP" altLang="en-US" sz="3600" b="1" dirty="0">
                <a:solidFill>
                  <a:srgbClr val="000000"/>
                </a:solidFill>
                <a:latin typeface="Calibri"/>
              </a:rPr>
              <a:t>　</a:t>
            </a:r>
            <a:r>
              <a:rPr lang="ja-JP" sz="3600" b="1" dirty="0" smtClean="0">
                <a:solidFill>
                  <a:srgbClr val="000000"/>
                </a:solidFill>
                <a:latin typeface="Calibri"/>
              </a:rPr>
              <a:t>Taking </a:t>
            </a:r>
            <a:r>
              <a:rPr lang="ja-JP" sz="3600" b="1" dirty="0">
                <a:solidFill>
                  <a:srgbClr val="000000"/>
                </a:solidFill>
                <a:latin typeface="Calibri"/>
              </a:rPr>
              <a:t>medicine</a:t>
            </a:r>
            <a:endParaRPr sz="3600" dirty="0"/>
          </a:p>
          <a:p>
            <a:pPr>
              <a:lnSpc>
                <a:spcPct val="100000"/>
              </a:lnSpc>
            </a:pPr>
            <a:r>
              <a:rPr lang="ja-JP" altLang="en-US" sz="3600" b="1" dirty="0" smtClean="0">
                <a:solidFill>
                  <a:srgbClr val="FF3333"/>
                </a:solidFill>
                <a:latin typeface="Calibri"/>
              </a:rPr>
              <a:t>　</a:t>
            </a:r>
            <a:r>
              <a:rPr lang="ja-JP" sz="3600" b="1" dirty="0" smtClean="0">
                <a:solidFill>
                  <a:srgbClr val="FF3333"/>
                </a:solidFill>
                <a:latin typeface="Calibri"/>
              </a:rPr>
              <a:t>regularly</a:t>
            </a:r>
            <a:endParaRPr sz="3600" dirty="0"/>
          </a:p>
        </p:txBody>
      </p:sp>
      <p:sp>
        <p:nvSpPr>
          <p:cNvPr id="97" name="TextShape 4"/>
          <p:cNvSpPr txBox="1"/>
          <p:nvPr/>
        </p:nvSpPr>
        <p:spPr>
          <a:xfrm>
            <a:off x="3183480" y="5020140"/>
            <a:ext cx="5960520" cy="1797180"/>
          </a:xfrm>
          <a:prstGeom prst="rect">
            <a:avLst/>
          </a:prstGeom>
          <a:solidFill>
            <a:schemeClr val="bg1"/>
          </a:solidFill>
          <a:effectLst>
            <a:softEdge rad="127000"/>
          </a:effectLst>
        </p:spPr>
        <p:txBody>
          <a:bodyPr lIns="0" tIns="0" rIns="0" bIns="0" anchor="ctr"/>
          <a:lstStyle/>
          <a:p>
            <a:pPr>
              <a:lnSpc>
                <a:spcPct val="100000"/>
              </a:lnSpc>
            </a:pPr>
            <a:r>
              <a:rPr lang="ja-JP" altLang="en-US" sz="3600" b="1" dirty="0" smtClean="0">
                <a:solidFill>
                  <a:srgbClr val="FF3333"/>
                </a:solidFill>
                <a:latin typeface="Calibri"/>
              </a:rPr>
              <a:t>　</a:t>
            </a:r>
            <a:r>
              <a:rPr lang="ja-JP" sz="3600" b="1" dirty="0" smtClean="0">
                <a:solidFill>
                  <a:srgbClr val="FF3333"/>
                </a:solidFill>
                <a:latin typeface="Calibri"/>
              </a:rPr>
              <a:t>Understanding </a:t>
            </a:r>
            <a:r>
              <a:rPr lang="ja-JP" sz="3600" b="1" dirty="0">
                <a:solidFill>
                  <a:srgbClr val="000000"/>
                </a:solidFill>
                <a:latin typeface="Calibri"/>
              </a:rPr>
              <a:t>the illness</a:t>
            </a:r>
            <a:endParaRPr sz="3600" dirty="0"/>
          </a:p>
        </p:txBody>
      </p:sp>
      <p:sp>
        <p:nvSpPr>
          <p:cNvPr id="96" name="TextShape 3"/>
          <p:cNvSpPr txBox="1"/>
          <p:nvPr/>
        </p:nvSpPr>
        <p:spPr>
          <a:xfrm>
            <a:off x="0" y="3312000"/>
            <a:ext cx="6228184" cy="1708140"/>
          </a:xfrm>
          <a:prstGeom prst="rect">
            <a:avLst/>
          </a:prstGeom>
          <a:solidFill>
            <a:schemeClr val="bg1"/>
          </a:solidFill>
          <a:effectLst>
            <a:softEdge rad="127000"/>
          </a:effectLst>
        </p:spPr>
        <p:txBody>
          <a:bodyPr lIns="0" tIns="0" rIns="0" bIns="0" anchor="ctr"/>
          <a:lstStyle/>
          <a:p>
            <a:pPr algn="r">
              <a:lnSpc>
                <a:spcPct val="100000"/>
              </a:lnSpc>
            </a:pPr>
            <a:r>
              <a:rPr lang="ja-JP" sz="3600" b="1" dirty="0">
                <a:solidFill>
                  <a:srgbClr val="000000"/>
                </a:solidFill>
                <a:latin typeface="Calibri"/>
              </a:rPr>
              <a:t>Going to see </a:t>
            </a:r>
            <a:r>
              <a:rPr lang="ja-JP" sz="3600" b="1" dirty="0" smtClean="0">
                <a:solidFill>
                  <a:srgbClr val="000000"/>
                </a:solidFill>
                <a:latin typeface="Calibri"/>
              </a:rPr>
              <a:t>doctor</a:t>
            </a:r>
            <a:r>
              <a:rPr lang="ja-JP" altLang="en-US" sz="3600" b="1" dirty="0" smtClean="0">
                <a:solidFill>
                  <a:srgbClr val="000000"/>
                </a:solidFill>
                <a:latin typeface="Calibri"/>
              </a:rPr>
              <a:t>　</a:t>
            </a:r>
            <a:r>
              <a:rPr lang="ja-JP" sz="3600" b="1" dirty="0" smtClean="0">
                <a:solidFill>
                  <a:srgbClr val="000000"/>
                </a:solidFill>
                <a:latin typeface="Calibri"/>
              </a:rPr>
              <a:t> </a:t>
            </a:r>
            <a:endParaRPr sz="3600" dirty="0"/>
          </a:p>
          <a:p>
            <a:pPr algn="r">
              <a:lnSpc>
                <a:spcPct val="100000"/>
              </a:lnSpc>
            </a:pPr>
            <a:r>
              <a:rPr lang="en-US" altLang="ja-JP" sz="3600" b="1" dirty="0" smtClean="0">
                <a:solidFill>
                  <a:srgbClr val="FF3333"/>
                </a:solidFill>
                <a:latin typeface="ＭＳ Ｐゴシック"/>
                <a:ea typeface="ＭＳ Ｐゴシック"/>
                <a:cs typeface="ＭＳ Ｐゴシック"/>
              </a:rPr>
              <a:t>c</a:t>
            </a:r>
            <a:r>
              <a:rPr lang="ja-JP" sz="3600" b="1" dirty="0" smtClean="0">
                <a:solidFill>
                  <a:srgbClr val="FF3333"/>
                </a:solidFill>
                <a:latin typeface="ＭＳ Ｐゴシック"/>
                <a:ea typeface="ＭＳ Ｐゴシック"/>
                <a:cs typeface="ＭＳ Ｐゴシック"/>
              </a:rPr>
              <a:t>o</a:t>
            </a:r>
            <a:r>
              <a:rPr lang="ja-JP" sz="3600" b="1" dirty="0" smtClean="0">
                <a:solidFill>
                  <a:srgbClr val="FF3333"/>
                </a:solidFill>
                <a:latin typeface="Calibri"/>
              </a:rPr>
              <a:t>nstantly</a:t>
            </a:r>
            <a:r>
              <a:rPr lang="ja-JP" altLang="en-US" sz="3600" b="1" dirty="0" smtClean="0">
                <a:solidFill>
                  <a:srgbClr val="FF3333"/>
                </a:solidFill>
                <a:latin typeface="Calibri"/>
              </a:rPr>
              <a:t>　</a:t>
            </a:r>
            <a:endParaRPr sz="3600" dirty="0"/>
          </a:p>
        </p:txBody>
      </p:sp>
      <p:sp>
        <p:nvSpPr>
          <p:cNvPr id="3" name="スライド番号プレースホルダー 2"/>
          <p:cNvSpPr>
            <a:spLocks noGrp="1"/>
          </p:cNvSpPr>
          <p:nvPr>
            <p:ph type="sldNum" sz="quarter" idx="12"/>
          </p:nvPr>
        </p:nvSpPr>
        <p:spPr/>
        <p:txBody>
          <a:bodyPr/>
          <a:lstStyle/>
          <a:p>
            <a:fld id="{67D5820C-3AAE-4153-9A7D-6D1F946C5B12}" type="slidenum">
              <a:rPr kumimoji="1" lang="ja-JP" altLang="en-US" smtClean="0"/>
              <a:pPr/>
              <a:t>6</a:t>
            </a:fld>
            <a:endParaRPr kumimoji="1" lang="ja-JP" altLang="en-US"/>
          </a:p>
        </p:txBody>
      </p:sp>
      <p:pic>
        <p:nvPicPr>
          <p:cNvPr id="7" name="図 6" descr="imgres.jpg"/>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6372200" y="3212977"/>
            <a:ext cx="2448272" cy="1810408"/>
          </a:xfrm>
          <a:prstGeom prst="rect">
            <a:avLst/>
          </a:prstGeom>
        </p:spPr>
      </p:pic>
      <p:pic>
        <p:nvPicPr>
          <p:cNvPr id="6" name="図 5" descr="imgres.jpg"/>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6372200" y="3212976"/>
            <a:ext cx="1216255" cy="1834351"/>
          </a:xfrm>
          <a:prstGeom prst="rect">
            <a:avLst/>
          </a:prstGeom>
        </p:spPr>
      </p:pic>
      <p:pic>
        <p:nvPicPr>
          <p:cNvPr id="8" name="図 7" descr="images.jpg"/>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323528" y="4889734"/>
            <a:ext cx="2664296" cy="1995650"/>
          </a:xfrm>
          <a:prstGeom prst="rect">
            <a:avLst/>
          </a:prstGeom>
        </p:spPr>
      </p:pic>
      <p:pic>
        <p:nvPicPr>
          <p:cNvPr id="16" name="図 15" descr="addiction-71538_640.jpg"/>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179512" y="1268760"/>
            <a:ext cx="2935762" cy="1954117"/>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TextShape 1"/>
          <p:cNvSpPr txBox="1"/>
          <p:nvPr/>
        </p:nvSpPr>
        <p:spPr>
          <a:xfrm>
            <a:off x="408699" y="-59130"/>
            <a:ext cx="8229240" cy="1142640"/>
          </a:xfrm>
          <a:prstGeom prst="rect">
            <a:avLst/>
          </a:prstGeom>
        </p:spPr>
        <p:txBody>
          <a:bodyPr lIns="0" tIns="0" rIns="0" bIns="0" anchor="ctr"/>
          <a:lstStyle/>
          <a:p>
            <a:pPr algn="ctr"/>
            <a:r>
              <a:rPr lang="ja-JP" sz="4400" b="1" dirty="0">
                <a:latin typeface="Calibri"/>
              </a:rPr>
              <a:t>User Image</a:t>
            </a:r>
            <a:endParaRPr dirty="0"/>
          </a:p>
        </p:txBody>
      </p:sp>
      <p:sp>
        <p:nvSpPr>
          <p:cNvPr id="100" name="CustomShape 2"/>
          <p:cNvSpPr/>
          <p:nvPr/>
        </p:nvSpPr>
        <p:spPr>
          <a:xfrm>
            <a:off x="263221" y="4053043"/>
            <a:ext cx="1167480" cy="576000"/>
          </a:xfrm>
          <a:prstGeom prst="roundRect">
            <a:avLst>
              <a:gd name="adj" fmla="val 3600"/>
            </a:avLst>
          </a:prstGeom>
          <a:gradFill>
            <a:gsLst>
              <a:gs pos="0">
                <a:srgbClr val="EF2929"/>
              </a:gs>
              <a:gs pos="100000">
                <a:srgbClr val="A40000"/>
              </a:gs>
            </a:gsLst>
            <a:lin ang="3600000"/>
          </a:gradFill>
          <a:ln>
            <a:solidFill>
              <a:srgbClr val="FFFFFF"/>
            </a:solidFill>
          </a:ln>
        </p:spPr>
        <p:txBody>
          <a:bodyPr wrap="none" lIns="90000" tIns="45000" rIns="90000" bIns="45000" anchor="ctr"/>
          <a:lstStyle/>
          <a:p>
            <a:pPr algn="ctr"/>
            <a:r>
              <a:rPr lang="en-US" sz="2400" b="1">
                <a:solidFill>
                  <a:srgbClr val="FFFFFF"/>
                </a:solidFill>
                <a:latin typeface="Impact"/>
              </a:rPr>
              <a:t>AGE</a:t>
            </a:r>
            <a:endParaRPr/>
          </a:p>
        </p:txBody>
      </p:sp>
      <p:sp>
        <p:nvSpPr>
          <p:cNvPr id="101" name="TextShape 3"/>
          <p:cNvSpPr txBox="1"/>
          <p:nvPr/>
        </p:nvSpPr>
        <p:spPr>
          <a:xfrm>
            <a:off x="1462801" y="4069603"/>
            <a:ext cx="2747697" cy="542880"/>
          </a:xfrm>
          <a:prstGeom prst="rect">
            <a:avLst/>
          </a:prstGeom>
        </p:spPr>
        <p:txBody>
          <a:bodyPr lIns="90000" tIns="45000" rIns="90000" bIns="45000"/>
          <a:lstStyle/>
          <a:p>
            <a:r>
              <a:rPr lang="en-US" sz="2800" b="1" dirty="0">
                <a:latin typeface="Arial"/>
              </a:rPr>
              <a:t>6</a:t>
            </a:r>
            <a:r>
              <a:rPr lang="en-US" sz="2800" b="1" dirty="0" smtClean="0">
                <a:latin typeface="Arial"/>
              </a:rPr>
              <a:t>-14 </a:t>
            </a:r>
            <a:r>
              <a:rPr lang="en-US" sz="2800" b="1" dirty="0">
                <a:latin typeface="Arial"/>
              </a:rPr>
              <a:t>years old</a:t>
            </a:r>
            <a:endParaRPr sz="1600" dirty="0"/>
          </a:p>
        </p:txBody>
      </p:sp>
      <p:sp>
        <p:nvSpPr>
          <p:cNvPr id="102" name="CustomShape 4"/>
          <p:cNvSpPr/>
          <p:nvPr/>
        </p:nvSpPr>
        <p:spPr>
          <a:xfrm>
            <a:off x="263221" y="4970368"/>
            <a:ext cx="1167480" cy="576000"/>
          </a:xfrm>
          <a:prstGeom prst="roundRect">
            <a:avLst>
              <a:gd name="adj" fmla="val 3600"/>
            </a:avLst>
          </a:prstGeom>
          <a:gradFill>
            <a:gsLst>
              <a:gs pos="0">
                <a:srgbClr val="729FCF"/>
              </a:gs>
              <a:gs pos="100000">
                <a:srgbClr val="204A87"/>
              </a:gs>
            </a:gsLst>
            <a:lin ang="3600000"/>
          </a:gradFill>
          <a:ln>
            <a:solidFill>
              <a:srgbClr val="FFFFFF"/>
            </a:solidFill>
          </a:ln>
        </p:spPr>
        <p:txBody>
          <a:bodyPr wrap="none" lIns="90000" tIns="45000" rIns="90000" bIns="45000" anchor="ctr"/>
          <a:lstStyle/>
          <a:p>
            <a:pPr algn="ctr"/>
            <a:r>
              <a:rPr lang="en-US" sz="2400" b="1" dirty="0">
                <a:solidFill>
                  <a:srgbClr val="FFFFFF"/>
                </a:solidFill>
                <a:latin typeface="Impact"/>
              </a:rPr>
              <a:t>Illness</a:t>
            </a:r>
            <a:endParaRPr dirty="0"/>
          </a:p>
        </p:txBody>
      </p:sp>
      <p:sp>
        <p:nvSpPr>
          <p:cNvPr id="104" name="TextShape 5"/>
          <p:cNvSpPr txBox="1"/>
          <p:nvPr/>
        </p:nvSpPr>
        <p:spPr>
          <a:xfrm>
            <a:off x="1462801" y="4956925"/>
            <a:ext cx="2915040" cy="632315"/>
          </a:xfrm>
          <a:prstGeom prst="rect">
            <a:avLst/>
          </a:prstGeom>
        </p:spPr>
        <p:txBody>
          <a:bodyPr lIns="90000" tIns="45000" rIns="90000" bIns="45000"/>
          <a:lstStyle/>
          <a:p>
            <a:r>
              <a:rPr lang="en-US" sz="2800" b="1" dirty="0" smtClean="0">
                <a:latin typeface="Arial"/>
              </a:rPr>
              <a:t>Chronic Illness</a:t>
            </a:r>
            <a:endParaRPr sz="1600" b="1" dirty="0"/>
          </a:p>
        </p:txBody>
      </p:sp>
      <p:sp>
        <p:nvSpPr>
          <p:cNvPr id="105" name="CustomShape 6"/>
          <p:cNvSpPr/>
          <p:nvPr/>
        </p:nvSpPr>
        <p:spPr>
          <a:xfrm>
            <a:off x="251520" y="5877272"/>
            <a:ext cx="1167480" cy="576000"/>
          </a:xfrm>
          <a:prstGeom prst="roundRect">
            <a:avLst>
              <a:gd name="adj" fmla="val 3600"/>
            </a:avLst>
          </a:prstGeom>
          <a:gradFill>
            <a:gsLst>
              <a:gs pos="0">
                <a:srgbClr val="8AE234"/>
              </a:gs>
              <a:gs pos="100000">
                <a:srgbClr val="4E9A06"/>
              </a:gs>
            </a:gsLst>
            <a:lin ang="3600000"/>
          </a:gradFill>
          <a:ln>
            <a:solidFill>
              <a:srgbClr val="FFFFFF"/>
            </a:solidFill>
          </a:ln>
        </p:spPr>
        <p:txBody>
          <a:bodyPr wrap="none" lIns="90000" tIns="45000" rIns="90000" bIns="45000" anchor="ctr"/>
          <a:lstStyle/>
          <a:p>
            <a:pPr algn="ctr"/>
            <a:r>
              <a:rPr lang="en-US" sz="2400" b="1">
                <a:solidFill>
                  <a:srgbClr val="FFFFFF"/>
                </a:solidFill>
                <a:latin typeface="Impact"/>
              </a:rPr>
              <a:t>Hobby</a:t>
            </a:r>
            <a:endParaRPr/>
          </a:p>
        </p:txBody>
      </p:sp>
      <p:sp>
        <p:nvSpPr>
          <p:cNvPr id="106" name="TextShape 7"/>
          <p:cNvSpPr txBox="1"/>
          <p:nvPr/>
        </p:nvSpPr>
        <p:spPr>
          <a:xfrm>
            <a:off x="1492043" y="5745968"/>
            <a:ext cx="3078495" cy="995400"/>
          </a:xfrm>
          <a:prstGeom prst="rect">
            <a:avLst/>
          </a:prstGeom>
        </p:spPr>
        <p:txBody>
          <a:bodyPr lIns="90000" tIns="45000" rIns="90000" bIns="45000"/>
          <a:lstStyle/>
          <a:p>
            <a:r>
              <a:rPr lang="en-US" sz="2400" b="1" dirty="0">
                <a:latin typeface="Arial"/>
              </a:rPr>
              <a:t>Playing with</a:t>
            </a:r>
            <a:endParaRPr sz="1400" dirty="0"/>
          </a:p>
          <a:p>
            <a:r>
              <a:rPr lang="en-US" sz="2400" b="1" dirty="0">
                <a:latin typeface="Arial"/>
              </a:rPr>
              <a:t>Educational Robots</a:t>
            </a:r>
            <a:endParaRPr sz="1400" dirty="0"/>
          </a:p>
        </p:txBody>
      </p:sp>
      <p:sp>
        <p:nvSpPr>
          <p:cNvPr id="2" name="スライド番号プレースホルダー 1"/>
          <p:cNvSpPr>
            <a:spLocks noGrp="1"/>
          </p:cNvSpPr>
          <p:nvPr>
            <p:ph type="sldNum" sz="quarter" idx="12"/>
          </p:nvPr>
        </p:nvSpPr>
        <p:spPr>
          <a:xfrm>
            <a:off x="7046912" y="6520259"/>
            <a:ext cx="2133600" cy="365125"/>
          </a:xfrm>
        </p:spPr>
        <p:txBody>
          <a:bodyPr/>
          <a:lstStyle/>
          <a:p>
            <a:fld id="{67D5820C-3AAE-4153-9A7D-6D1F946C5B12}" type="slidenum">
              <a:rPr kumimoji="1" lang="ja-JP" altLang="en-US" smtClean="0"/>
              <a:pPr/>
              <a:t>7</a:t>
            </a:fld>
            <a:endParaRPr kumimoji="1" lang="ja-JP" altLang="en-US" dirty="0"/>
          </a:p>
        </p:txBody>
      </p:sp>
      <p:pic>
        <p:nvPicPr>
          <p:cNvPr id="1026" name="Picture 2" descr="C:\Users\kawayama\Desktop\98649112_5c174e96af_z.jpg"/>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5436097" y="980728"/>
            <a:ext cx="2354814" cy="2955060"/>
          </a:xfrm>
          <a:prstGeom prst="rect">
            <a:avLst/>
          </a:prstGeom>
          <a:noFill/>
          <a:extLst>
            <a:ext uri="{909E8E84-426E-40dd-AFC4-6F175D3DCCD1}">
              <a14:hiddenFill xmlns:a14="http://schemas.microsoft.com/office/drawing/2010/main">
                <a:solidFill>
                  <a:srgbClr val="FFFFFF"/>
                </a:solidFill>
              </a14:hiddenFill>
            </a:ext>
          </a:extLst>
        </p:spPr>
      </p:pic>
      <p:sp>
        <p:nvSpPr>
          <p:cNvPr id="12" name="CustomShape 4"/>
          <p:cNvSpPr/>
          <p:nvPr/>
        </p:nvSpPr>
        <p:spPr>
          <a:xfrm>
            <a:off x="4880025" y="4069603"/>
            <a:ext cx="1492175" cy="576000"/>
          </a:xfrm>
          <a:prstGeom prst="roundRect">
            <a:avLst>
              <a:gd name="adj" fmla="val 3600"/>
            </a:avLst>
          </a:prstGeom>
          <a:gradFill>
            <a:gsLst>
              <a:gs pos="0">
                <a:srgbClr val="729FCF"/>
              </a:gs>
              <a:gs pos="100000">
                <a:srgbClr val="204A87"/>
              </a:gs>
            </a:gsLst>
            <a:lin ang="3600000"/>
          </a:gradFill>
          <a:ln>
            <a:solidFill>
              <a:srgbClr val="FFFFFF"/>
            </a:solidFill>
          </a:ln>
        </p:spPr>
        <p:txBody>
          <a:bodyPr wrap="none" lIns="90000" tIns="45000" rIns="90000" bIns="45000" anchor="ctr"/>
          <a:lstStyle/>
          <a:p>
            <a:pPr algn="ctr"/>
            <a:r>
              <a:rPr lang="en-US" sz="2400" b="1" dirty="0" smtClean="0">
                <a:solidFill>
                  <a:srgbClr val="FFFFFF"/>
                </a:solidFill>
                <a:latin typeface="Impact"/>
              </a:rPr>
              <a:t>Lifestyle</a:t>
            </a:r>
            <a:endParaRPr dirty="0"/>
          </a:p>
        </p:txBody>
      </p:sp>
      <p:sp>
        <p:nvSpPr>
          <p:cNvPr id="13" name="TextShape 5"/>
          <p:cNvSpPr txBox="1"/>
          <p:nvPr/>
        </p:nvSpPr>
        <p:spPr>
          <a:xfrm>
            <a:off x="5186581" y="4691609"/>
            <a:ext cx="3633891" cy="1473663"/>
          </a:xfrm>
          <a:prstGeom prst="rect">
            <a:avLst/>
          </a:prstGeom>
        </p:spPr>
        <p:txBody>
          <a:bodyPr lIns="90000" tIns="45000" rIns="90000" bIns="45000"/>
          <a:lstStyle/>
          <a:p>
            <a:r>
              <a:rPr lang="en-US" sz="2800" b="1" dirty="0" smtClean="0">
                <a:latin typeface="Arial"/>
              </a:rPr>
              <a:t>Double income</a:t>
            </a:r>
            <a:endParaRPr lang="en-US" sz="2800" b="1" dirty="0">
              <a:latin typeface="Arial"/>
            </a:endParaRPr>
          </a:p>
          <a:p>
            <a:r>
              <a:rPr lang="en-US" sz="2800" b="1" dirty="0" smtClean="0">
                <a:latin typeface="Arial"/>
              </a:rPr>
              <a:t>Work long time</a:t>
            </a:r>
            <a:endParaRPr lang="en-US" sz="2800" b="1" dirty="0">
              <a:latin typeface="Arial"/>
            </a:endParaRPr>
          </a:p>
          <a:p>
            <a:r>
              <a:rPr lang="en-US" sz="2800" b="1" dirty="0" smtClean="0">
                <a:latin typeface="Arial"/>
              </a:rPr>
              <a:t>Use smartphone</a:t>
            </a:r>
            <a:endParaRPr lang="en-US" sz="1600" b="1" dirty="0"/>
          </a:p>
        </p:txBody>
      </p:sp>
      <p:pic>
        <p:nvPicPr>
          <p:cNvPr id="1027" name="Picture 3" descr="C:\Users\kawayama\Desktop\child-328389_640.jp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490218" y="1368098"/>
            <a:ext cx="3351352" cy="223598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544" y="0"/>
            <a:ext cx="8229600" cy="1143000"/>
          </a:xfrm>
        </p:spPr>
        <p:txBody>
          <a:bodyPr/>
          <a:lstStyle/>
          <a:p>
            <a:r>
              <a:rPr kumimoji="1" lang="en-US" altLang="ja-JP" b="1" dirty="0" smtClean="0"/>
              <a:t>Idea of the Service</a:t>
            </a:r>
            <a:endParaRPr kumimoji="1" lang="ja-JP" altLang="en-US" b="1" dirty="0"/>
          </a:p>
        </p:txBody>
      </p:sp>
      <p:sp>
        <p:nvSpPr>
          <p:cNvPr id="4" name="テキスト ボックス 3"/>
          <p:cNvSpPr txBox="1"/>
          <p:nvPr/>
        </p:nvSpPr>
        <p:spPr>
          <a:xfrm>
            <a:off x="1619672" y="1220559"/>
            <a:ext cx="1903972" cy="830997"/>
          </a:xfrm>
          <a:prstGeom prst="rect">
            <a:avLst/>
          </a:prstGeom>
          <a:noFill/>
          <a:ln>
            <a:noFill/>
          </a:ln>
        </p:spPr>
        <p:txBody>
          <a:bodyPr wrap="square" rtlCol="0">
            <a:spAutoFit/>
          </a:bodyPr>
          <a:lstStyle/>
          <a:p>
            <a:pPr algn="ctr"/>
            <a:r>
              <a:rPr lang="en-US" altLang="ja-JP" sz="2400" b="1" dirty="0" smtClean="0"/>
              <a:t>Work on  Missions</a:t>
            </a:r>
            <a:endParaRPr kumimoji="1" lang="ja-JP" altLang="en-US" sz="2400" b="1" dirty="0"/>
          </a:p>
        </p:txBody>
      </p:sp>
      <p:sp>
        <p:nvSpPr>
          <p:cNvPr id="5" name="環状矢印 4"/>
          <p:cNvSpPr/>
          <p:nvPr/>
        </p:nvSpPr>
        <p:spPr>
          <a:xfrm>
            <a:off x="2411760" y="1364575"/>
            <a:ext cx="1863980" cy="2759508"/>
          </a:xfrm>
          <a:prstGeom prst="circularArrow">
            <a:avLst>
              <a:gd name="adj1" fmla="val 12500"/>
              <a:gd name="adj2" fmla="val 1142319"/>
              <a:gd name="adj3" fmla="val 20457681"/>
              <a:gd name="adj4" fmla="val 16481095"/>
              <a:gd name="adj5" fmla="val 125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6" name="テキスト ボックス 5"/>
          <p:cNvSpPr txBox="1"/>
          <p:nvPr/>
        </p:nvSpPr>
        <p:spPr>
          <a:xfrm>
            <a:off x="3203847" y="2876743"/>
            <a:ext cx="2006717" cy="461665"/>
          </a:xfrm>
          <a:prstGeom prst="rect">
            <a:avLst/>
          </a:prstGeom>
          <a:noFill/>
          <a:ln>
            <a:noFill/>
          </a:ln>
        </p:spPr>
        <p:txBody>
          <a:bodyPr wrap="square" rtlCol="0">
            <a:spAutoFit/>
          </a:bodyPr>
          <a:lstStyle/>
          <a:p>
            <a:pPr algn="ctr"/>
            <a:r>
              <a:rPr lang="en-US" altLang="ja-JP" sz="2400" b="1" dirty="0" smtClean="0"/>
              <a:t>Get Points</a:t>
            </a:r>
            <a:endParaRPr kumimoji="1" lang="en-US" altLang="ja-JP" sz="2400" b="1" dirty="0" smtClean="0"/>
          </a:p>
        </p:txBody>
      </p:sp>
      <p:sp>
        <p:nvSpPr>
          <p:cNvPr id="7" name="テキスト ボックス 6"/>
          <p:cNvSpPr txBox="1"/>
          <p:nvPr/>
        </p:nvSpPr>
        <p:spPr>
          <a:xfrm>
            <a:off x="1475656" y="4028871"/>
            <a:ext cx="2019435" cy="1200329"/>
          </a:xfrm>
          <a:prstGeom prst="rect">
            <a:avLst/>
          </a:prstGeom>
          <a:noFill/>
          <a:ln>
            <a:noFill/>
          </a:ln>
        </p:spPr>
        <p:txBody>
          <a:bodyPr wrap="square" rtlCol="0">
            <a:spAutoFit/>
          </a:bodyPr>
          <a:lstStyle/>
          <a:p>
            <a:pPr algn="ctr"/>
            <a:r>
              <a:rPr lang="en-US" altLang="ja-JP" sz="2400" b="1" dirty="0" smtClean="0"/>
              <a:t>Improve Robot Function</a:t>
            </a:r>
            <a:endParaRPr kumimoji="1" lang="ja-JP" altLang="en-US" sz="2400" b="1" dirty="0"/>
          </a:p>
        </p:txBody>
      </p:sp>
      <p:sp>
        <p:nvSpPr>
          <p:cNvPr id="8" name="テキスト ボックス 7"/>
          <p:cNvSpPr txBox="1"/>
          <p:nvPr/>
        </p:nvSpPr>
        <p:spPr>
          <a:xfrm>
            <a:off x="0" y="2468502"/>
            <a:ext cx="1884073" cy="1200329"/>
          </a:xfrm>
          <a:prstGeom prst="rect">
            <a:avLst/>
          </a:prstGeom>
          <a:noFill/>
          <a:ln>
            <a:noFill/>
          </a:ln>
        </p:spPr>
        <p:txBody>
          <a:bodyPr wrap="square" rtlCol="0">
            <a:spAutoFit/>
          </a:bodyPr>
          <a:lstStyle/>
          <a:p>
            <a:pPr algn="ctr"/>
            <a:r>
              <a:rPr lang="en-US" altLang="ja-JP" sz="2400" b="1" dirty="0" smtClean="0"/>
              <a:t>Amused</a:t>
            </a:r>
          </a:p>
          <a:p>
            <a:pPr algn="ctr"/>
            <a:r>
              <a:rPr lang="en-US" altLang="ja-JP" sz="2400" b="1" dirty="0" smtClean="0"/>
              <a:t>&amp; </a:t>
            </a:r>
          </a:p>
          <a:p>
            <a:pPr algn="ctr"/>
            <a:r>
              <a:rPr lang="en-US" altLang="ja-JP" sz="2400" b="1" dirty="0" smtClean="0"/>
              <a:t>Motivated </a:t>
            </a:r>
            <a:endParaRPr kumimoji="1" lang="ja-JP" altLang="en-US" sz="2400" b="1" dirty="0"/>
          </a:p>
        </p:txBody>
      </p:sp>
      <p:sp>
        <p:nvSpPr>
          <p:cNvPr id="9" name="右矢印 8"/>
          <p:cNvSpPr/>
          <p:nvPr/>
        </p:nvSpPr>
        <p:spPr>
          <a:xfrm>
            <a:off x="5076055" y="2660718"/>
            <a:ext cx="1157721" cy="5855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テキスト ボックス 9"/>
          <p:cNvSpPr txBox="1"/>
          <p:nvPr/>
        </p:nvSpPr>
        <p:spPr>
          <a:xfrm>
            <a:off x="6300192" y="2084655"/>
            <a:ext cx="2701350" cy="1754326"/>
          </a:xfrm>
          <a:prstGeom prst="rect">
            <a:avLst/>
          </a:prstGeom>
          <a:noFill/>
          <a:ln>
            <a:noFill/>
          </a:ln>
        </p:spPr>
        <p:txBody>
          <a:bodyPr wrap="square" rtlCol="0">
            <a:spAutoFit/>
          </a:bodyPr>
          <a:lstStyle/>
          <a:p>
            <a:pPr algn="ctr"/>
            <a:r>
              <a:rPr lang="en-US" altLang="ja-JP" b="1" dirty="0" smtClean="0"/>
              <a:t> </a:t>
            </a:r>
            <a:r>
              <a:rPr lang="en-US" altLang="ja-JP" sz="3600" b="1" dirty="0" smtClean="0"/>
              <a:t>Having fun </a:t>
            </a:r>
          </a:p>
          <a:p>
            <a:pPr algn="ctr"/>
            <a:r>
              <a:rPr lang="en-US" altLang="ja-JP" sz="3600" b="1" dirty="0" smtClean="0"/>
              <a:t>&amp;</a:t>
            </a:r>
          </a:p>
          <a:p>
            <a:pPr algn="ctr"/>
            <a:r>
              <a:rPr lang="en-US" altLang="ja-JP" sz="3600" b="1" dirty="0" smtClean="0"/>
              <a:t>Educated </a:t>
            </a:r>
            <a:endParaRPr kumimoji="1" lang="en-US" altLang="ja-JP" sz="3600" b="1" dirty="0" smtClean="0"/>
          </a:p>
        </p:txBody>
      </p:sp>
      <p:sp>
        <p:nvSpPr>
          <p:cNvPr id="11" name="環状矢印 10"/>
          <p:cNvSpPr/>
          <p:nvPr/>
        </p:nvSpPr>
        <p:spPr>
          <a:xfrm rot="10800000">
            <a:off x="827584" y="2372686"/>
            <a:ext cx="1863980" cy="2759508"/>
          </a:xfrm>
          <a:prstGeom prst="circularArrow">
            <a:avLst>
              <a:gd name="adj1" fmla="val 12500"/>
              <a:gd name="adj2" fmla="val 1339082"/>
              <a:gd name="adj3" fmla="val 20457681"/>
              <a:gd name="adj4" fmla="val 16481095"/>
              <a:gd name="adj5" fmla="val 125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2" name="環状矢印 11"/>
          <p:cNvSpPr/>
          <p:nvPr/>
        </p:nvSpPr>
        <p:spPr>
          <a:xfrm rot="16200000">
            <a:off x="575557" y="1328570"/>
            <a:ext cx="2232249" cy="2304259"/>
          </a:xfrm>
          <a:prstGeom prst="circularArrow">
            <a:avLst>
              <a:gd name="adj1" fmla="val 12500"/>
              <a:gd name="adj2" fmla="val 1142319"/>
              <a:gd name="adj3" fmla="val 20457681"/>
              <a:gd name="adj4" fmla="val 16481095"/>
              <a:gd name="adj5" fmla="val 125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3" name="環状矢印 12"/>
          <p:cNvSpPr/>
          <p:nvPr/>
        </p:nvSpPr>
        <p:spPr>
          <a:xfrm rot="5400000">
            <a:off x="2159730" y="2696724"/>
            <a:ext cx="2232249" cy="2304256"/>
          </a:xfrm>
          <a:prstGeom prst="circularArrow">
            <a:avLst>
              <a:gd name="adj1" fmla="val 12500"/>
              <a:gd name="adj2" fmla="val 1142319"/>
              <a:gd name="adj3" fmla="val 20457681"/>
              <a:gd name="adj4" fmla="val 15654599"/>
              <a:gd name="adj5" fmla="val 125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4" name="正方形/長方形 13"/>
          <p:cNvSpPr/>
          <p:nvPr/>
        </p:nvSpPr>
        <p:spPr>
          <a:xfrm>
            <a:off x="1475656" y="5517232"/>
            <a:ext cx="6840760" cy="1077218"/>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a:spAutoFit/>
          </a:bodyPr>
          <a:lstStyle/>
          <a:p>
            <a:r>
              <a:rPr lang="en-US" altLang="ja-JP" sz="3200" dirty="0" smtClean="0"/>
              <a:t>Mission</a:t>
            </a:r>
            <a:r>
              <a:rPr lang="ja-JP" altLang="en-US" sz="3200" dirty="0" smtClean="0"/>
              <a:t>・・・</a:t>
            </a:r>
            <a:r>
              <a:rPr lang="en-US" altLang="ja-JP" sz="3200" dirty="0" smtClean="0"/>
              <a:t>Action, quizzes or games 			that relate to the illness </a:t>
            </a:r>
            <a:endParaRPr lang="ja-JP" altLang="en-US" sz="3200" dirty="0"/>
          </a:p>
        </p:txBody>
      </p:sp>
      <p:sp>
        <p:nvSpPr>
          <p:cNvPr id="16" name="角丸四角形 15"/>
          <p:cNvSpPr/>
          <p:nvPr/>
        </p:nvSpPr>
        <p:spPr>
          <a:xfrm>
            <a:off x="1475656" y="5517232"/>
            <a:ext cx="6120680" cy="1130424"/>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3" name="スライド番号プレースホルダー 2"/>
          <p:cNvSpPr>
            <a:spLocks noGrp="1"/>
          </p:cNvSpPr>
          <p:nvPr>
            <p:ph type="sldNum" sz="quarter" idx="12"/>
          </p:nvPr>
        </p:nvSpPr>
        <p:spPr/>
        <p:txBody>
          <a:bodyPr/>
          <a:lstStyle/>
          <a:p>
            <a:fld id="{67D5820C-3AAE-4153-9A7D-6D1F946C5B12}" type="slidenum">
              <a:rPr kumimoji="1" lang="ja-JP" altLang="en-US" smtClean="0"/>
              <a:pPr/>
              <a:t>8</a:t>
            </a:fld>
            <a:endParaRPr kumimoji="1" lang="ja-JP" altLang="en-US"/>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2055960" y="2420888"/>
            <a:ext cx="4676280" cy="1446550"/>
          </a:xfrm>
          <a:prstGeom prst="rect">
            <a:avLst/>
          </a:prstGeom>
          <a:noFill/>
        </p:spPr>
        <p:txBody>
          <a:bodyPr wrap="none" rtlCol="0">
            <a:spAutoFit/>
          </a:bodyPr>
          <a:lstStyle/>
          <a:p>
            <a:r>
              <a:rPr kumimoji="1" lang="en-US" altLang="ja-JP" sz="8800" dirty="0" smtClean="0"/>
              <a:t>BuddyBot</a:t>
            </a:r>
          </a:p>
        </p:txBody>
      </p:sp>
      <p:sp>
        <p:nvSpPr>
          <p:cNvPr id="5" name="テキスト ボックス 4"/>
          <p:cNvSpPr txBox="1"/>
          <p:nvPr/>
        </p:nvSpPr>
        <p:spPr>
          <a:xfrm>
            <a:off x="1331640" y="3933056"/>
            <a:ext cx="6382196" cy="646331"/>
          </a:xfrm>
          <a:prstGeom prst="rect">
            <a:avLst/>
          </a:prstGeom>
          <a:noFill/>
        </p:spPr>
        <p:txBody>
          <a:bodyPr wrap="none" rtlCol="0">
            <a:spAutoFit/>
          </a:bodyPr>
          <a:lstStyle/>
          <a:p>
            <a:r>
              <a:rPr lang="en-US" altLang="ja-JP" sz="3600" dirty="0" smtClean="0"/>
              <a:t>Be your Buddy, Be your Caretaker</a:t>
            </a:r>
            <a:endParaRPr kumimoji="1" lang="ja-JP" altLang="en-US" sz="3600" dirty="0"/>
          </a:p>
        </p:txBody>
      </p:sp>
      <p:sp>
        <p:nvSpPr>
          <p:cNvPr id="2" name="スライド番号プレースホルダー 1"/>
          <p:cNvSpPr>
            <a:spLocks noGrp="1"/>
          </p:cNvSpPr>
          <p:nvPr>
            <p:ph type="sldNum" sz="quarter" idx="12"/>
          </p:nvPr>
        </p:nvSpPr>
        <p:spPr/>
        <p:txBody>
          <a:bodyPr/>
          <a:lstStyle/>
          <a:p>
            <a:fld id="{67D5820C-3AAE-4153-9A7D-6D1F946C5B12}" type="slidenum">
              <a:rPr kumimoji="1" lang="ja-JP" altLang="en-US" smtClean="0"/>
              <a:pPr/>
              <a:t>9</a:t>
            </a:fld>
            <a:endParaRPr kumimoji="1" lang="ja-JP" altLang="en-US"/>
          </a:p>
        </p:txBody>
      </p:sp>
    </p:spTree>
    <p:extLst>
      <p:ext uri="{BB962C8B-B14F-4D97-AF65-F5344CB8AC3E}">
        <p14:creationId xmlns:p14="http://schemas.microsoft.com/office/powerpoint/2010/main" val="3624397107"/>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4800" b="1" dirty="0" smtClean="0">
            <a:solidFill>
              <a:schemeClr val="accent1"/>
            </a:solidFill>
          </a:defRPr>
        </a:defPPr>
      </a:lstStyle>
    </a:txDef>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7227</TotalTime>
  <Words>1186</Words>
  <Application>Microsoft Macintosh PowerPoint</Application>
  <PresentationFormat>画面に合わせる (4:3)</PresentationFormat>
  <Paragraphs>292</Paragraphs>
  <Slides>26</Slides>
  <Notes>14</Notes>
  <HiddenSlides>0</HiddenSlides>
  <MMClips>0</MMClips>
  <ScaleCrop>false</ScaleCrop>
  <HeadingPairs>
    <vt:vector size="4" baseType="variant">
      <vt:variant>
        <vt:lpstr>テーマ</vt:lpstr>
      </vt:variant>
      <vt:variant>
        <vt:i4>1</vt:i4>
      </vt:variant>
      <vt:variant>
        <vt:lpstr>スライド タイトル</vt:lpstr>
      </vt:variant>
      <vt:variant>
        <vt:i4>26</vt:i4>
      </vt:variant>
    </vt:vector>
  </HeadingPairs>
  <TitlesOfParts>
    <vt:vector size="27" baseType="lpstr">
      <vt:lpstr>Office テーマ</vt:lpstr>
      <vt:lpstr>BuddyBot Be your Buddy, Be your Caretaker</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Idea of the Service</vt:lpstr>
      <vt:lpstr>PowerPoint プレゼンテーション</vt:lpstr>
      <vt:lpstr>Outline of the System</vt:lpstr>
      <vt:lpstr>PowerPoint プレゼンテーション</vt:lpstr>
      <vt:lpstr>PowerPoint プレゼンテーション</vt:lpstr>
      <vt:lpstr>What we have learned</vt:lpstr>
      <vt:lpstr>PowerPoint プレゼンテーション</vt:lpstr>
      <vt:lpstr>PowerPoint プレゼンテーション</vt:lpstr>
      <vt:lpstr>Caretakers and children have  different problems</vt:lpstr>
      <vt:lpstr>Use Internet</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Problem and solution(1)</vt:lpstr>
      <vt:lpstr>Problem and solution(2)</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BuddyBot System </dc:title>
  <dc:creator>Kaoru</dc:creator>
  <cp:lastModifiedBy>倉片 謙太郎</cp:lastModifiedBy>
  <cp:revision>191</cp:revision>
  <dcterms:created xsi:type="dcterms:W3CDTF">2014-08-27T03:39:15Z</dcterms:created>
  <dcterms:modified xsi:type="dcterms:W3CDTF">2015-03-29T08:03:33Z</dcterms:modified>
</cp:coreProperties>
</file>