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E89B-059C-4101-996F-E9A878081CED}" type="datetimeFigureOut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930FA-0C89-42BA-9452-80E53AF31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3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930FA-0C89-42BA-9452-80E53AF3129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61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A27E-BB7A-4160-B001-F50A36154345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6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19765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7172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9904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8750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8687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A1B0-9F8F-44AB-93A0-56A57D90602F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9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D5FD-5292-49C3-AEC5-C8C97AD2E3E9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1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40-1508-4BDE-8F62-25EDC7B1493A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41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12D5-CA53-4B95-A80E-E500791E731C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44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0D4A-F63F-4FB7-8857-BA629DED2578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0EB9-2804-462B-9173-D8F5E6437E0D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0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86BAB-A06C-479C-B1AB-B21F730AD080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E3D1-DF48-4804-8897-CA6E4AF7481E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3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04B7-8522-41D4-B26D-E33278241F5E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7FC7-04D2-4647-842D-E632DFADB560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7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4E22-47A5-4BC0-B02D-A434F3C15C23}" type="datetime1">
              <a:rPr kumimoji="1" lang="ja-JP" altLang="en-US" smtClean="0"/>
              <a:t>2021/6/9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2A6D24-7F3D-4A52-B258-0799191E06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8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82332" y="811236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商品販売システム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638387" y="4899874"/>
            <a:ext cx="3887945" cy="869861"/>
          </a:xfrm>
        </p:spPr>
        <p:txBody>
          <a:bodyPr/>
          <a:lstStyle/>
          <a:p>
            <a:r>
              <a:rPr kumimoji="1" lang="ja-JP" altLang="en-US" dirty="0" smtClean="0"/>
              <a:t>リーダー</a:t>
            </a:r>
            <a:r>
              <a:rPr lang="en-US" altLang="ja-JP" dirty="0"/>
              <a:t> </a:t>
            </a:r>
            <a:r>
              <a:rPr lang="en-US" altLang="ja-JP" dirty="0" smtClean="0"/>
              <a:t>: </a:t>
            </a:r>
            <a:r>
              <a:rPr lang="ja-JP" altLang="en-US" dirty="0" smtClean="0"/>
              <a:t>久留</a:t>
            </a:r>
            <a:endParaRPr kumimoji="1" lang="en-US" altLang="ja-JP" dirty="0" smtClean="0"/>
          </a:p>
          <a:p>
            <a:r>
              <a:rPr lang="ja-JP" altLang="en-US" dirty="0" smtClean="0"/>
              <a:t>メンバー </a:t>
            </a:r>
            <a:r>
              <a:rPr lang="en-US" altLang="ja-JP" dirty="0" smtClean="0"/>
              <a:t>: </a:t>
            </a:r>
            <a:r>
              <a:rPr lang="ja-JP" altLang="en-US" dirty="0" smtClean="0"/>
              <a:t>菅野、中西、松崎、茂木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59854" y="4582214"/>
            <a:ext cx="622478" cy="317660"/>
          </a:xfrm>
        </p:spPr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1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69932" y="339312"/>
            <a:ext cx="504755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40036" y="3101662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システムをデモンストレーションにてご説明致します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165730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3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98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440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79767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　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茂木</a:t>
            </a: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)</a:t>
            </a:r>
            <a:endParaRPr lang="en-US" altLang="ja-JP" sz="2800" b="1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679767" y="1476375"/>
            <a:ext cx="8695306" cy="523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【苦労した点】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【工夫した点】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dirty="0">
                <a:solidFill>
                  <a:srgbClr val="000000"/>
                </a:solidFill>
                <a:latin typeface="メイリオ" panose="020B0604030504040204" pitchFamily="50" charset="-128"/>
              </a:rPr>
              <a:t>【反省点</a:t>
            </a:r>
            <a:r>
              <a:rPr lang="ja-JP" altLang="ja-JP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endParaRPr lang="ja-JP" altLang="ja-JP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95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972208" y="339312"/>
            <a:ext cx="2085416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3650" y="1910467"/>
            <a:ext cx="8783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12日間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という短い開発期間でしたが、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チームメンバー一人一人が、足りないところに気づき、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メンバー同士で補いあいながら作成することができました。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また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、今回の開発を通して、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講義で学んだ内容を1から復習をすることができた為、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とても貴重な経験となりました。</a:t>
            </a:r>
            <a:endParaRPr kumimoji="0" lang="ja-JP" altLang="ja-JP" sz="32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2400" dirty="0" smtClean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今回</a:t>
            </a:r>
            <a:r>
              <a:rPr kumimoji="0" lang="ja-JP" altLang="ja-JP" sz="2400" dirty="0">
                <a:solidFill>
                  <a:srgbClr val="1D1C1D"/>
                </a:solidFill>
                <a:latin typeface="Arial Unicode MS" panose="020B0604020202020204" pitchFamily="50" charset="-128"/>
                <a:ea typeface="inherit"/>
              </a:rPr>
              <a:t>の経験を糧にして、配属先でも精進していきたいと思います。</a:t>
            </a:r>
            <a:endParaRPr kumimoji="0" lang="ja-JP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92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57590" y="3000777"/>
            <a:ext cx="9401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ご清聴ありがとうございました。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7388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66976" y="830847"/>
            <a:ext cx="95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目次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66976" y="1484480"/>
            <a:ext cx="5089922" cy="240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31800" indent="-322263"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デモンストレーション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6.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苦労した点、工夫した点、反省点</a:t>
            </a:r>
          </a:p>
          <a:p>
            <a:pPr eaLnBrk="1">
              <a:lnSpc>
                <a:spcPct val="125000"/>
              </a:lnSpc>
              <a:spcAft>
                <a:spcPts val="802"/>
              </a:spcAft>
              <a:buSzPct val="45000"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7. 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最後に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2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6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3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014619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1.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はじめに　～システムコンセプト～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354831" y="1277178"/>
            <a:ext cx="9070975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449263" eaLnBrk="1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商品販売システム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は、</a:t>
            </a: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商品販売を行う</a:t>
            </a:r>
            <a:r>
              <a:rPr kumimoji="0" lang="en-US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EC</a:t>
            </a:r>
            <a:r>
              <a:rPr kumimoji="0" lang="ja-JP" altLang="en-US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サイト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です。</a:t>
            </a:r>
            <a:endParaRPr kumimoji="0" lang="ja-JP" altLang="ja-JP" sz="26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defTabSz="449263" eaLnBrk="1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ユーザー登録してログインすると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、商品</a:t>
            </a: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の購入が可能</a:t>
            </a:r>
            <a:r>
              <a:rPr kumimoji="0" lang="ja-JP" altLang="ja-JP" sz="26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となります</a:t>
            </a:r>
            <a:r>
              <a:rPr kumimoji="0"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699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4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1210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2.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チーム紹介　～メンバーと各担当～　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34302" y="1601375"/>
            <a:ext cx="936198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400050"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リーダー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久留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メンバー</a:t>
            </a: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菅野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中西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松崎</a:t>
            </a:r>
            <a:r>
              <a:rPr lang="ja-JP" altLang="ja-JP" sz="2800" dirty="0">
                <a:solidFill>
                  <a:srgbClr val="000000"/>
                </a:solidFill>
                <a:latin typeface="メイリオ" panose="020B0604030504040204" pitchFamily="50" charset="-128"/>
              </a:rPr>
              <a:t>　担当</a:t>
            </a:r>
            <a:r>
              <a:rPr lang="ja-JP" altLang="ja-JP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8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lvl="1" indent="0" eaLnBrk="1">
              <a:lnSpc>
                <a:spcPct val="125000"/>
              </a:lnSpc>
              <a:buClrTx/>
              <a:buFontTx/>
              <a:buNone/>
            </a:pPr>
            <a:r>
              <a:rPr lang="ja-JP" altLang="en-US" sz="28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茂木　担当：</a:t>
            </a:r>
            <a:endParaRPr lang="ja-JP" altLang="ja-JP" sz="28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4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5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186597" y="339312"/>
            <a:ext cx="3592244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3.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システム規模と品質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69693" y="1715909"/>
            <a:ext cx="921226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【システム規模】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画面数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Step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【品質】</a:t>
            </a: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テスト数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総バグ数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		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：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発見したバグは全て修正済みである。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72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6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要件定義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基本設計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班内での情報のすり合わせに時間がかかり、作業完了まで予定より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日遅れた。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2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7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43129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詳細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設計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作業を分担して行うことで、予定通り作業完了することができた。</a:t>
            </a: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製造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5</a:t>
            </a:r>
            <a:r>
              <a:rPr lang="ja-JP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７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3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8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534325" y="33931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6504" y="2050759"/>
            <a:ext cx="9553575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テスト、バグ修正</a:t>
            </a:r>
            <a:r>
              <a:rPr lang="en-US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3</a:t>
            </a:r>
            <a:r>
              <a:rPr lang="ja-JP" altLang="en-US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en-US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【</a:t>
            </a:r>
            <a:r>
              <a:rPr lang="ja-JP" altLang="en-US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発表準備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】予定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 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/ 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実績</a:t>
            </a:r>
            <a:r>
              <a: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</a:rPr>
              <a:t>2</a:t>
            </a:r>
            <a:r>
              <a:rPr lang="ja-JP" altLang="ja-JP" sz="2400" dirty="0" smtClean="0">
                <a:solidFill>
                  <a:srgbClr val="000000"/>
                </a:solidFill>
                <a:latin typeface="メイリオ" panose="020B0604030504040204" pitchFamily="50" charset="-128"/>
              </a:rPr>
              <a:t>日</a:t>
            </a: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ClrTx/>
              <a:buFontTx/>
              <a:buNone/>
            </a:pPr>
            <a:endParaRPr lang="ja-JP" altLang="ja-JP" sz="2400" dirty="0">
              <a:solidFill>
                <a:srgbClr val="000000"/>
              </a:solidFill>
              <a:latin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8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A6D24-7F3D-4A52-B258-0799191E0682}" type="slidenum">
              <a:rPr kumimoji="1" lang="ja-JP" altLang="en-US" smtClean="0">
                <a:solidFill>
                  <a:schemeClr val="bg1"/>
                </a:solidFill>
              </a:rPr>
              <a:t>9</a:t>
            </a:fld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392234" y="339312"/>
            <a:ext cx="29096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ClrTx/>
              <a:buFontTx/>
              <a:buNone/>
            </a:pPr>
            <a:r>
              <a:rPr lang="en-US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4. </a:t>
            </a:r>
            <a:r>
              <a:rPr lang="ja-JP" altLang="ja-JP" sz="2800" b="1" dirty="0">
                <a:solidFill>
                  <a:srgbClr val="000000"/>
                </a:solidFill>
                <a:latin typeface="メイリオ" panose="020B0604030504040204" pitchFamily="50" charset="-128"/>
              </a:rPr>
              <a:t>開発工程説明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311579" y="3075904"/>
            <a:ext cx="90709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ClrTx/>
              <a:buFontTx/>
              <a:buNone/>
            </a:pPr>
            <a:r>
              <a:rPr lang="ja-JP" altLang="ja-JP" sz="2600" dirty="0">
                <a:solidFill>
                  <a:srgbClr val="000000"/>
                </a:solidFill>
                <a:latin typeface="メイリオ" panose="020B0604030504040204" pitchFamily="50" charset="-128"/>
              </a:rPr>
              <a:t>「作業工程表」にてご説明致します</a:t>
            </a:r>
          </a:p>
        </p:txBody>
      </p:sp>
    </p:spTree>
    <p:extLst>
      <p:ext uri="{BB962C8B-B14F-4D97-AF65-F5344CB8AC3E}">
        <p14:creationId xmlns:p14="http://schemas.microsoft.com/office/powerpoint/2010/main" val="61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</TotalTime>
  <Words>427</Words>
  <Application>Microsoft Office PowerPoint</Application>
  <PresentationFormat>ワイド画面</PresentationFormat>
  <Paragraphs>113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Arial Unicode MS</vt:lpstr>
      <vt:lpstr>inherit</vt:lpstr>
      <vt:lpstr>ＭＳ Ｐゴシック</vt:lpstr>
      <vt:lpstr>メイリオ</vt:lpstr>
      <vt:lpstr>Arial</vt:lpstr>
      <vt:lpstr>Calibri</vt:lpstr>
      <vt:lpstr>Century Gothic</vt:lpstr>
      <vt:lpstr>Wingdings 3</vt:lpstr>
      <vt:lpstr>ウィスプ</vt:lpstr>
      <vt:lpstr>商品販売システム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商品販売システム</dc:title>
  <dc:creator>aaa</dc:creator>
  <cp:lastModifiedBy>aaa</cp:lastModifiedBy>
  <cp:revision>20</cp:revision>
  <dcterms:created xsi:type="dcterms:W3CDTF">2021-06-08T01:54:21Z</dcterms:created>
  <dcterms:modified xsi:type="dcterms:W3CDTF">2021-06-09T06:23:03Z</dcterms:modified>
</cp:coreProperties>
</file>