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E89B-059C-4101-996F-E9A878081CED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30FA-0C89-42BA-9452-80E53AF31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2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30FA-0C89-42BA-9452-80E53AF312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A27E-BB7A-4160-B001-F50A36154345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6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1976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7172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990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875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687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1B0-9F8F-44AB-93A0-56A57D90602F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9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D5FD-5292-49C3-AEC5-C8C97AD2E3E9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40-1508-4BDE-8F62-25EDC7B1493A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4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2D5-CA53-4B95-A80E-E500791E731C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D4A-F63F-4FB7-8857-BA629DED2578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6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0EB9-2804-462B-9173-D8F5E6437E0D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6BAB-A06C-479C-B1AB-B21F730AD080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9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3D1-DF48-4804-8897-CA6E4AF7481E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04B7-8522-41D4-B26D-E33278241F5E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7FC7-04D2-4647-842D-E632DFADB560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7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4E22-47A5-4BC0-B02D-A434F3C15C23}" type="datetime1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68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82332" y="811236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商品販売システム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38387" y="4899874"/>
            <a:ext cx="3887945" cy="869861"/>
          </a:xfrm>
        </p:spPr>
        <p:txBody>
          <a:bodyPr/>
          <a:lstStyle/>
          <a:p>
            <a:r>
              <a:rPr kumimoji="1" lang="ja-JP" altLang="en-US" dirty="0" smtClean="0"/>
              <a:t>リーダー</a:t>
            </a:r>
            <a:r>
              <a:rPr lang="en-US" altLang="ja-JP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久留</a:t>
            </a:r>
            <a:endParaRPr kumimoji="1" lang="en-US" altLang="ja-JP" dirty="0" smtClean="0"/>
          </a:p>
          <a:p>
            <a:r>
              <a:rPr lang="ja-JP" altLang="en-US" dirty="0" smtClean="0"/>
              <a:t>メンバー </a:t>
            </a:r>
            <a:r>
              <a:rPr lang="en-US" altLang="ja-JP" dirty="0" smtClean="0"/>
              <a:t>: </a:t>
            </a:r>
            <a:r>
              <a:rPr lang="ja-JP" altLang="en-US" dirty="0" smtClean="0"/>
              <a:t>菅野、中西、松崎、茂木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59854" y="4582214"/>
            <a:ext cx="622478" cy="317660"/>
          </a:xfrm>
        </p:spPr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1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69932" y="339312"/>
            <a:ext cx="504755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0036" y="3101662"/>
            <a:ext cx="9070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ClrTx/>
              <a:buFontTx/>
              <a:buNone/>
            </a:pPr>
            <a:r>
              <a:rPr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システムをデモンストレーションにてご説明致します</a:t>
            </a:r>
          </a:p>
        </p:txBody>
      </p:sp>
    </p:spTree>
    <p:extLst>
      <p:ext uri="{BB962C8B-B14F-4D97-AF65-F5344CB8AC3E}">
        <p14:creationId xmlns:p14="http://schemas.microsoft.com/office/powerpoint/2010/main" val="165730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3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98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40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茂木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95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972208" y="339312"/>
            <a:ext cx="208541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39399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66976" y="830847"/>
            <a:ext cx="95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目次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66976" y="1484480"/>
            <a:ext cx="5089922" cy="24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2263"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2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3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14619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54831" y="1277178"/>
            <a:ext cx="907097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49263" eaLnBrk="1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0" lang="ja-JP" altLang="en-US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商品販売システム</a:t>
            </a:r>
            <a:r>
              <a:rPr kumimoji="0" lang="ja-JP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は、</a:t>
            </a:r>
            <a:r>
              <a:rPr kumimoji="0" lang="ja-JP" altLang="en-US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商品販売を行う</a:t>
            </a:r>
            <a:r>
              <a:rPr kumimoji="0" lang="en-US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EC</a:t>
            </a:r>
            <a:r>
              <a:rPr kumimoji="0" lang="ja-JP" altLang="en-US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サイト</a:t>
            </a:r>
            <a:r>
              <a:rPr kumimoji="0" lang="ja-JP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です。</a:t>
            </a:r>
            <a:endParaRPr kumimoji="0" lang="ja-JP" altLang="ja-JP" sz="26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defTabSz="449263" eaLnBrk="1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0"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ユーザー登録してログインすると</a:t>
            </a:r>
            <a:r>
              <a:rPr kumimoji="0" lang="ja-JP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、商品</a:t>
            </a:r>
            <a:r>
              <a:rPr kumimoji="0"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の購入が可能</a:t>
            </a:r>
            <a:r>
              <a:rPr kumimoji="0" lang="ja-JP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となります</a:t>
            </a:r>
            <a:r>
              <a:rPr kumimoji="0"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96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4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210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34302" y="1601375"/>
            <a:ext cx="936198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400050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リーダー</a:t>
            </a: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メンバー</a:t>
            </a: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茂木　担当：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4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5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85174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69693" y="1715909"/>
            <a:ext cx="921226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【システム規模】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画面数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Step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【品質】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テスト数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総バグ数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発見したバグは全て修正済みである。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7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6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要件定義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基本設計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班内での情報のすり合わせに時間がかかり、作業完了まで予定より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日遅れた。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28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7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3129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詳細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設計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製造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3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8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テスト、バグ修正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発表準備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8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9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392234" y="339312"/>
            <a:ext cx="29096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11579" y="3075904"/>
            <a:ext cx="9070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ClrTx/>
              <a:buFontTx/>
              <a:buNone/>
            </a:pPr>
            <a:r>
              <a:rPr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「作業工程表」にてご説明致します</a:t>
            </a:r>
          </a:p>
        </p:txBody>
      </p:sp>
    </p:spTree>
    <p:extLst>
      <p:ext uri="{BB962C8B-B14F-4D97-AF65-F5344CB8AC3E}">
        <p14:creationId xmlns:p14="http://schemas.microsoft.com/office/powerpoint/2010/main" val="61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338</TotalTime>
  <Words>331</Words>
  <Application>Microsoft Office PowerPoint</Application>
  <PresentationFormat>ワイド画面</PresentationFormat>
  <Paragraphs>104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Century Gothic</vt:lpstr>
      <vt:lpstr>Wingdings 3</vt:lpstr>
      <vt:lpstr>メイリオ</vt:lpstr>
      <vt:lpstr>ウィスプ</vt:lpstr>
      <vt:lpstr>商品販売システム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商品販売システム</dc:title>
  <dc:creator>aaa</dc:creator>
  <cp:lastModifiedBy>aaa</cp:lastModifiedBy>
  <cp:revision>15</cp:revision>
  <dcterms:created xsi:type="dcterms:W3CDTF">2021-06-08T01:54:21Z</dcterms:created>
  <dcterms:modified xsi:type="dcterms:W3CDTF">2021-06-08T08:07:24Z</dcterms:modified>
</cp:coreProperties>
</file>