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A648-DB92-DF4A-9359-E524CBD9B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F28F1-57BA-094B-9FCC-01606577B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FA1C4-3D4A-394D-9C71-90249D68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585B-A846-674A-BB43-140E0361C48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81AC2-0908-D14D-854E-342DD3A2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956E7-3761-6445-8E79-4B91F5C6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4F29-A2D2-504A-8F8C-CB06D3F6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CE79-5FC5-D648-887C-2DE6A4CF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CB166-6322-A645-AF66-3CB2E6880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9878-8144-FE46-A3CA-848177A7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585B-A846-674A-BB43-140E0361C48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C0B18-A747-CD4A-92E2-793515E2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61138-C225-9F47-B902-87625B44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4F29-A2D2-504A-8F8C-CB06D3F6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8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8CB3C-F153-644C-9E90-E1F20E3AC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5FE61-56A1-A244-BB5B-E48AB7F7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3845F-47A3-1545-82A3-661A81B9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585B-A846-674A-BB43-140E0361C48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7086B-9C02-0245-9DFE-B0DD6175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FDF2-A141-374B-963D-9E784205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4F29-A2D2-504A-8F8C-CB06D3F6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D9C7-B239-174C-ABC4-57287BE0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FA3A3-0973-5A4A-878B-4ED64C181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6984D-B229-0A4B-8F62-3EC531A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585B-A846-674A-BB43-140E0361C48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2D98C-97F3-9F4F-BBB1-4BDACA08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0D46-ADCB-D048-ABB8-3CCCB504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4F29-A2D2-504A-8F8C-CB06D3F6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6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393C-6AE4-1F4F-8678-1CD0420A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F80F9-B004-5043-BAC5-CBE7CA65F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6C23D-8C8F-8440-A65D-86B70ADD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585B-A846-674A-BB43-140E0361C48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D53A0-4879-364F-B051-3D3E3D32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8CE25-FED6-414D-A836-36425949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4F29-A2D2-504A-8F8C-CB06D3F6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8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2567-8B48-F246-AAD0-A1514C4A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A4F74-D7FF-2E4F-AAA7-9123EE643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685E3-3F43-774B-A36C-F28344CBB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3E98D-9E07-4A4A-BD6B-1089D699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585B-A846-674A-BB43-140E0361C48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3B65C-89F8-AB43-ABD5-3DE761A0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DD144-8CF8-8948-9545-0DC2561B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4F29-A2D2-504A-8F8C-CB06D3F6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1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CB93-FE36-1347-A53B-14F5800F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D5ED8-0363-2848-92CF-4169341F4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AC377-46A5-0A4B-9296-18BE05E6B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989BA-F468-9A43-B8CC-5ADA1DC9A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5B416-4E81-FE40-ACBD-901714216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30063A-5E24-9146-8F39-3F53616A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585B-A846-674A-BB43-140E0361C48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6565C-F043-B648-9F22-3AF8783E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C8C7E-735F-0C49-90E5-02CD6B1E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4F29-A2D2-504A-8F8C-CB06D3F6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FF04-9F8A-CF40-9DA2-96F9B058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B9F71-8DD0-5D4C-8DE4-54F8D1A0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585B-A846-674A-BB43-140E0361C48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9D3F2-1229-474B-B795-E6446E38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58875-42F2-4644-9451-96D15168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4F29-A2D2-504A-8F8C-CB06D3F6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2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24C10-7762-044B-8877-769A52F1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585B-A846-674A-BB43-140E0361C48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1F97C-964E-1B42-A9E4-73DB06C8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24235-A7CD-094F-AD42-5D676F69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4F29-A2D2-504A-8F8C-CB06D3F6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4158-F949-9B42-B2F8-AD0F3144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0E07-D28A-234D-94EB-43526900E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EB54D-91F3-154F-B787-1C2BE5DA9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C4474-613D-F34E-A563-66EA71E6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585B-A846-674A-BB43-140E0361C48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F2BF0-7134-D946-96BB-BD980A16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35B50-DBBB-A847-9802-62B67E39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4F29-A2D2-504A-8F8C-CB06D3F6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5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B076-75C7-2F4A-AA49-7688DEDC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D8270-81AA-F341-BD23-6FD2B8D37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939EB-8286-3D41-91E4-C5FD24C4F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87BAB-8A2B-EA4B-870A-666F82F3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585B-A846-674A-BB43-140E0361C48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FA3DA-5249-D74C-9810-98055C5F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C9FA2-1018-3941-A7C2-BC8117CC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4F29-A2D2-504A-8F8C-CB06D3F6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4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E7765-CF64-EC42-AD64-5BFBCB77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91270-4629-B845-AAD4-7F762AE2D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4922F-8BD2-D34A-913D-96794292A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C585B-A846-674A-BB43-140E0361C48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1F74D-9804-E44F-81E6-694BF1751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77AE-745E-1548-9252-9C3ED7269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4F29-A2D2-504A-8F8C-CB06D3F6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B5A1-4726-C74C-9E4C-20B914635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DE273-9383-CF48-B3A3-B7C441C6B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Kellie Laflin</dc:creator>
  <cp:lastModifiedBy>Kellie Laflin</cp:lastModifiedBy>
  <cp:revision>1</cp:revision>
  <dcterms:created xsi:type="dcterms:W3CDTF">2021-11-01T15:31:57Z</dcterms:created>
  <dcterms:modified xsi:type="dcterms:W3CDTF">2021-11-01T15:32:44Z</dcterms:modified>
</cp:coreProperties>
</file>