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84"/>
  </p:normalViewPr>
  <p:slideViewPr>
    <p:cSldViewPr snapToGrid="0">
      <p:cViewPr varScale="1">
        <p:scale>
          <a:sx n="106" d="100"/>
          <a:sy n="106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6B526-30B9-7344-A057-562C6C7EAF71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0EC18-2DA8-A147-BD1E-CBDE8F63E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08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0EC18-2DA8-A147-BD1E-CBDE8F63E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0D82-24EB-5CB7-079E-77B9FEF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00097-24D0-7917-613D-995E27DC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3EBBB-7B56-C379-59C2-53A53CF8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7F08-2EBA-990D-A86A-99DB0957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EE00-CD0B-2060-3E73-BCAA0835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35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1811-8434-7BF0-8C34-827D6757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7F870-D62B-4957-9553-0BA0067A0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ABEF-9FC6-67F7-BB44-2C604B81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09A8-36AF-5726-2DE8-50F3B1F8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54A54-C3B0-F8A3-408F-B7269EC2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3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178227-DD3A-872A-EB02-4BEFA8D09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389DD-74DA-6F52-41DA-DD3693075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A767D-1FD9-3236-E7C6-DEF9213A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EC30-478A-110E-3EDA-3A3D4579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9D1DD-3588-3D6E-73A3-3E314A24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4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D19-3886-5540-E779-5EF07F7F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D1E9-8513-B443-BCDA-325B5A66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33379-E000-74CB-E8E3-2C689AA6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45689-AACA-7C41-B761-C086275D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A947-13B5-BD21-075F-2981845C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3AD2-9830-B76C-CB32-8FC616F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972B4-D663-95B0-9A84-91BDDC76D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35E6-F40B-5825-CD95-C1D43A51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3704-2244-69BD-6C32-2BE08D6E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BE3A1-954E-2677-1344-3AD1B97D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3D44-6787-21B4-4712-B3B07B8B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4C75-1546-6630-D506-BEED6BF44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CFDA1-EAE6-E7DE-B65C-C9817875C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D3EC9-241D-3B9A-7B99-1F3686D0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0D5C1-751F-3718-6F80-CF641218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48D2F-2C3E-F8A6-31DF-956C7685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153-323B-65CC-05AE-BFA19C5E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0A0A-90C7-EC7A-AB55-673592AB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242E4-74FE-3B9B-2F4C-4B4B41DD2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4E9DA-365B-E4FC-73B8-407BDD45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AE14E-2615-EFEA-2CF0-70F21B269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D6075-801D-836C-C572-6A56C6DA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4823-1CFE-9D32-21C4-155B4FB1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88DB9-84E2-6959-642F-FFBBF3F3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2F66-1056-DFBF-DCBC-0F80DE93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CA6D7-FB0D-37EB-DE9A-E1CBA93D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30BA0-CE07-561F-4920-63D75B93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D179D-D60E-5C1C-4CA0-B9A3502A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7C99C-E3CD-775A-8659-660587B0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F39EA-4B5C-AAA9-9ED8-5032AE50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B3E0A-E084-7BF2-6731-260381DD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8566-F81A-7A11-9E6A-58B91CD6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C623-636D-DE95-5D31-6B298230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46CB4-8BC3-7D46-35B0-345B1E05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D7846-0DB8-1D19-D4CE-A85A2767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0D8A-60D0-13F4-0C97-F55B2961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87D9-E0E8-4CEB-C9BB-D6EC8AD3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21B4-A5B1-C219-F2B0-BE77B4AC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D3867-B658-554E-97ED-845CD360B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C96D6-1AA2-2F36-B178-6E54433D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FFEE-B83C-6B14-E8A7-CDFCF4B5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B197B-2202-F1CA-2DC0-5BB25718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21CD7-69E2-A968-0FF9-C8CD967F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71558E-2B74-E14E-6B9D-00A36B97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34D0C-794F-A0D8-29FD-E02C4DF8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CA79-FA3A-8B94-A6F4-767AD2E22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AD35F-FD4D-D744-A4FB-0C7D40863882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2885-FBEB-CFE2-264E-D7ABE580B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6C9CC-62F6-B1CD-CA08-A0748A10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6B128-FEB4-F84B-B7F4-7607BB07B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93BA81-2186-9FB4-AC1E-A4EB8D26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562" y="168441"/>
            <a:ext cx="3947281" cy="3092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7C6A5-750C-A5AA-CF4B-527EBE6B6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281" y="3429000"/>
            <a:ext cx="3947281" cy="309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49290E-DCD1-2AD8-4572-48F28FB5D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29000"/>
            <a:ext cx="3947281" cy="3092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3AD577-A894-1736-6ED5-3E654EBC41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282" y="168441"/>
            <a:ext cx="3947281" cy="3092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586FB-15E0-C20D-8EDC-1E63D138D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8440"/>
            <a:ext cx="3947281" cy="30921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2E81DE-E5DD-FADD-C61C-4C7F18B01656}"/>
              </a:ext>
            </a:extLst>
          </p:cNvPr>
          <p:cNvSpPr txBox="1"/>
          <p:nvPr/>
        </p:nvSpPr>
        <p:spPr>
          <a:xfrm>
            <a:off x="159026" y="2706560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 SNP “completeness”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8B78D7-9CDB-4A51-184F-585F314858F6}"/>
              </a:ext>
            </a:extLst>
          </p:cNvPr>
          <p:cNvSpPr txBox="1"/>
          <p:nvPr/>
        </p:nvSpPr>
        <p:spPr>
          <a:xfrm>
            <a:off x="4106307" y="2730616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SNP “completeness”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0D299-A4AA-6AAC-C044-54E92B0F4B47}"/>
              </a:ext>
            </a:extLst>
          </p:cNvPr>
          <p:cNvSpPr txBox="1"/>
          <p:nvPr/>
        </p:nvSpPr>
        <p:spPr>
          <a:xfrm>
            <a:off x="8053588" y="2706560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SNP “completeness”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F5181-3392-B166-BCFB-C110DC0F059A}"/>
              </a:ext>
            </a:extLst>
          </p:cNvPr>
          <p:cNvSpPr txBox="1"/>
          <p:nvPr/>
        </p:nvSpPr>
        <p:spPr>
          <a:xfrm>
            <a:off x="159026" y="5986473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 SNP “completeness”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B4B4A-DD22-11D3-E0AA-094CA5A89AF4}"/>
              </a:ext>
            </a:extLst>
          </p:cNvPr>
          <p:cNvSpPr txBox="1"/>
          <p:nvPr/>
        </p:nvSpPr>
        <p:spPr>
          <a:xfrm>
            <a:off x="4106307" y="5986473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 SNP “completeness”</a:t>
            </a:r>
          </a:p>
        </p:txBody>
      </p:sp>
    </p:spTree>
    <p:extLst>
      <p:ext uri="{BB962C8B-B14F-4D97-AF65-F5344CB8AC3E}">
        <p14:creationId xmlns:p14="http://schemas.microsoft.com/office/powerpoint/2010/main" val="265161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0D7FC33-947D-5052-EB8A-1743DE51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898" y="2111980"/>
            <a:ext cx="3992354" cy="3092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EE2B93-2759-6430-2693-FA7886E14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544" y="2111979"/>
            <a:ext cx="3992354" cy="30921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B1FD69-8E1D-AC06-7B45-0896B462A596}"/>
              </a:ext>
            </a:extLst>
          </p:cNvPr>
          <p:cNvSpPr txBox="1"/>
          <p:nvPr/>
        </p:nvSpPr>
        <p:spPr>
          <a:xfrm>
            <a:off x="4700138" y="1742646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 SNP “completeness”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8602E-AF25-D4A6-1CC2-BBB9E07B2A1F}"/>
              </a:ext>
            </a:extLst>
          </p:cNvPr>
          <p:cNvSpPr txBox="1"/>
          <p:nvPr/>
        </p:nvSpPr>
        <p:spPr>
          <a:xfrm>
            <a:off x="8647419" y="1742646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 SNP “completeness”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C505C-3439-46B1-8ABD-2F38773EF9A1}"/>
              </a:ext>
            </a:extLst>
          </p:cNvPr>
          <p:cNvSpPr txBox="1"/>
          <p:nvPr/>
        </p:nvSpPr>
        <p:spPr>
          <a:xfrm>
            <a:off x="751277" y="1742646"/>
            <a:ext cx="273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SNP “completeness”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7514B3-1AEA-2A7A-7C47-436D46E1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0" y="2111979"/>
            <a:ext cx="3992354" cy="30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4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4F7A0-77E6-F41E-CE5E-C8B025EE9498}"/>
              </a:ext>
            </a:extLst>
          </p:cNvPr>
          <p:cNvSpPr txBox="1"/>
          <p:nvPr/>
        </p:nvSpPr>
        <p:spPr>
          <a:xfrm>
            <a:off x="0" y="0"/>
            <a:ext cx="373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within individual missing cutoff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2441AC-5459-623D-B089-440EE246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289" y="313187"/>
            <a:ext cx="4080711" cy="3115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6948C8-7D5D-8933-7488-51BA9691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288" y="3742187"/>
            <a:ext cx="4080711" cy="31158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2E98D5-542E-4385-C83F-3FA627219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577" y="313186"/>
            <a:ext cx="4080711" cy="3115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ABCECD-5E14-0F66-402F-571543E45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0576" y="3742186"/>
            <a:ext cx="4080711" cy="311581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9194DC-469C-59B0-1A18-263E43CAA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13185"/>
            <a:ext cx="4080711" cy="3115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4C972A-DE25-24E3-5EF1-BFC533BF52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742187"/>
            <a:ext cx="4080711" cy="3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99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4F7A0-77E6-F41E-CE5E-C8B025EE9498}"/>
              </a:ext>
            </a:extLst>
          </p:cNvPr>
          <p:cNvSpPr txBox="1"/>
          <p:nvPr/>
        </p:nvSpPr>
        <p:spPr>
          <a:xfrm>
            <a:off x="0" y="0"/>
            <a:ext cx="373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 within individual missing cutoff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FBD50-72D4-7F56-1EBE-E3F7B7723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187"/>
            <a:ext cx="4080711" cy="3115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CC74EF-3F88-0555-881B-0915A574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42187"/>
            <a:ext cx="4080711" cy="311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0998E-538E-4C7B-E96E-8FEFD532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074" y="313186"/>
            <a:ext cx="4080711" cy="3115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4C4AE0-06D7-3160-E769-4C4F01E18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073" y="3742187"/>
            <a:ext cx="4080712" cy="3115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14088-892C-DDC5-634A-59FA3A3A0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1291" y="313184"/>
            <a:ext cx="4080713" cy="3115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0E1210-DDB1-E823-301F-B9B499E290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1287" y="3742185"/>
            <a:ext cx="4080713" cy="31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7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772450-781A-4C12-EDA4-8B3812FEF8A1}"/>
              </a:ext>
            </a:extLst>
          </p:cNvPr>
          <p:cNvSpPr txBox="1"/>
          <p:nvPr/>
        </p:nvSpPr>
        <p:spPr>
          <a:xfrm>
            <a:off x="8189497" y="101599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 SNP cutoff (50% </a:t>
            </a:r>
            <a:r>
              <a:rPr lang="en-US" dirty="0" err="1"/>
              <a:t>indv</a:t>
            </a:r>
            <a:r>
              <a:rPr lang="en-US" dirty="0"/>
              <a:t> cutoff)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2F32A-8BB3-E3EB-AA54-D0A60718FCFC}"/>
              </a:ext>
            </a:extLst>
          </p:cNvPr>
          <p:cNvSpPr txBox="1"/>
          <p:nvPr/>
        </p:nvSpPr>
        <p:spPr>
          <a:xfrm>
            <a:off x="475617" y="101599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 SNP cutoff (50% </a:t>
            </a:r>
            <a:r>
              <a:rPr lang="en-US" dirty="0" err="1"/>
              <a:t>indv</a:t>
            </a:r>
            <a:r>
              <a:rPr lang="en-US" dirty="0"/>
              <a:t> cutoff)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4D9C28-739E-5F6D-0218-67FAE5BB6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9" y="3595900"/>
            <a:ext cx="3908335" cy="302704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76A69B2-DCFE-E6C1-6C89-4F9CFFD5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9" y="470929"/>
            <a:ext cx="3908335" cy="30270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C87121-E667-0B83-7A7A-C79641B7E581}"/>
              </a:ext>
            </a:extLst>
          </p:cNvPr>
          <p:cNvSpPr txBox="1"/>
          <p:nvPr/>
        </p:nvSpPr>
        <p:spPr>
          <a:xfrm>
            <a:off x="475617" y="50871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SNPs=3,382 (9.8%)</a:t>
            </a:r>
          </a:p>
          <a:p>
            <a:r>
              <a:rPr lang="en-US" sz="1150" dirty="0" err="1"/>
              <a:t>Indv</a:t>
            </a:r>
            <a:r>
              <a:rPr lang="en-US" sz="1150" dirty="0"/>
              <a:t>=244/326 (74.8%)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B45E16-DE18-B481-0AA7-F1BCBA918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497" y="3595900"/>
            <a:ext cx="3908332" cy="30270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BA554A-82D0-1951-839B-550D83F3D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497" y="470930"/>
            <a:ext cx="3908333" cy="302704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E94040-F8DB-A155-09F1-B0D31E86C9F0}"/>
              </a:ext>
            </a:extLst>
          </p:cNvPr>
          <p:cNvSpPr txBox="1"/>
          <p:nvPr/>
        </p:nvSpPr>
        <p:spPr>
          <a:xfrm>
            <a:off x="8333584" y="50871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SNPs=1,459 (4.2%)</a:t>
            </a:r>
          </a:p>
          <a:p>
            <a:r>
              <a:rPr lang="en-US" sz="1150" dirty="0" err="1"/>
              <a:t>Indv</a:t>
            </a:r>
            <a:r>
              <a:rPr lang="en-US" sz="1150" dirty="0"/>
              <a:t>=287/326 (88.0%)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52E2FD-95A2-8C50-C415-A3E0442FEE67}"/>
              </a:ext>
            </a:extLst>
          </p:cNvPr>
          <p:cNvSpPr txBox="1"/>
          <p:nvPr/>
        </p:nvSpPr>
        <p:spPr>
          <a:xfrm>
            <a:off x="4448861" y="101599"/>
            <a:ext cx="3450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 SNP cutoff (60% </a:t>
            </a:r>
            <a:r>
              <a:rPr lang="en-US" dirty="0" err="1"/>
              <a:t>indv</a:t>
            </a:r>
            <a:r>
              <a:rPr lang="en-US" dirty="0"/>
              <a:t> cutoff)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5C27552-09A9-7733-580A-6C23A02C3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037" y="508710"/>
            <a:ext cx="3908335" cy="302704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0DDC72-231B-46FE-24AE-B71883F58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0040" y="3573532"/>
            <a:ext cx="3908332" cy="302704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86706D2-3521-826E-5DC5-1D094E05C5BA}"/>
              </a:ext>
            </a:extLst>
          </p:cNvPr>
          <p:cNvSpPr txBox="1"/>
          <p:nvPr/>
        </p:nvSpPr>
        <p:spPr>
          <a:xfrm>
            <a:off x="4448861" y="508710"/>
            <a:ext cx="15712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" dirty="0"/>
              <a:t>SNPs=3,358 (9.8%)</a:t>
            </a:r>
          </a:p>
          <a:p>
            <a:r>
              <a:rPr lang="en-US" sz="1150" dirty="0" err="1"/>
              <a:t>Indv</a:t>
            </a:r>
            <a:r>
              <a:rPr lang="en-US" sz="1150" dirty="0"/>
              <a:t>=272/326 (83.4%)</a:t>
            </a:r>
          </a:p>
        </p:txBody>
      </p:sp>
    </p:spTree>
    <p:extLst>
      <p:ext uri="{BB962C8B-B14F-4D97-AF65-F5344CB8AC3E}">
        <p14:creationId xmlns:p14="http://schemas.microsoft.com/office/powerpoint/2010/main" val="213873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127</Words>
  <Application>Microsoft Macintosh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Keric Lamb</dc:creator>
  <cp:lastModifiedBy>Keric Lamb</cp:lastModifiedBy>
  <cp:revision>2</cp:revision>
  <dcterms:created xsi:type="dcterms:W3CDTF">2024-03-25T21:52:38Z</dcterms:created>
  <dcterms:modified xsi:type="dcterms:W3CDTF">2024-04-08T21:29:30Z</dcterms:modified>
</cp:coreProperties>
</file>